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da022b85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da022b85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2c1a9482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2c1a948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2460440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246044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18a3728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18a3728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d944fa8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d944fa8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d944fa8c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d944fa8c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d944fa8c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d944fa8c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d944fa8c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d944fa8c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d944fa8c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d944fa8c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d944fa8c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d944fa8c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1.jpg"/><Relationship Id="rId5" Type="http://schemas.openxmlformats.org/officeDocument/2006/relationships/image" Target="../media/image17.png"/><Relationship Id="rId6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5.jpg"/><Relationship Id="rId6" Type="http://schemas.openxmlformats.org/officeDocument/2006/relationships/image" Target="../media/image8.jpg"/><Relationship Id="rId7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0.jpg"/><Relationship Id="rId6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2.jpg"/><Relationship Id="rId6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.jpg"/><Relationship Id="rId7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.jpg"/><Relationship Id="rId6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.jpg"/><Relationship Id="rId6" Type="http://schemas.openxmlformats.org/officeDocument/2006/relationships/image" Target="../media/image8.jpg"/><Relationship Id="rId7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Pre-Arrival English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Festivals and Activities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Vancouver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3226" y="93073"/>
            <a:ext cx="1365277" cy="150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965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311700" y="333900"/>
            <a:ext cx="62853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100">
                <a:solidFill>
                  <a:srgbClr val="351C75"/>
                </a:solidFill>
              </a:rPr>
              <a:t>Ice Skating (Robson Square)</a:t>
            </a:r>
            <a:endParaRPr sz="1500">
              <a:solidFill>
                <a:srgbClr val="351C75"/>
              </a:solidFill>
            </a:endParaRPr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3688375" y="935775"/>
            <a:ext cx="530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4299900" y="1451900"/>
            <a:ext cx="4844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200"/>
              <a:buChar char="●"/>
            </a:pPr>
            <a:r>
              <a:rPr b="1" lang="en" sz="2200">
                <a:solidFill>
                  <a:srgbClr val="274E13"/>
                </a:solidFill>
              </a:rPr>
              <a:t>Held during the winter season</a:t>
            </a:r>
            <a:endParaRPr b="1" sz="2200">
              <a:solidFill>
                <a:srgbClr val="274E13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200"/>
              <a:buChar char="●"/>
            </a:pPr>
            <a:r>
              <a:rPr b="1" lang="en" sz="2200">
                <a:solidFill>
                  <a:srgbClr val="274E13"/>
                </a:solidFill>
              </a:rPr>
              <a:t>In the heart of the city</a:t>
            </a:r>
            <a:endParaRPr b="1" sz="2200">
              <a:solidFill>
                <a:srgbClr val="274E13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200"/>
              <a:buChar char="●"/>
            </a:pPr>
            <a:r>
              <a:rPr b="1" lang="en" sz="2200">
                <a:solidFill>
                  <a:srgbClr val="274E13"/>
                </a:solidFill>
              </a:rPr>
              <a:t>Skating is free! </a:t>
            </a:r>
            <a:endParaRPr b="1" sz="2200">
              <a:solidFill>
                <a:srgbClr val="274E13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200"/>
              <a:buChar char="○"/>
            </a:pPr>
            <a:r>
              <a:rPr b="1" lang="en" sz="2200">
                <a:solidFill>
                  <a:srgbClr val="274E13"/>
                </a:solidFill>
              </a:rPr>
              <a:t>(skate rentals are $5)</a:t>
            </a:r>
            <a:endParaRPr b="1" sz="2200">
              <a:solidFill>
                <a:srgbClr val="274E13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200"/>
              <a:buChar char="●"/>
            </a:pPr>
            <a:r>
              <a:rPr b="1" lang="en" sz="2200">
                <a:solidFill>
                  <a:srgbClr val="274E13"/>
                </a:solidFill>
              </a:rPr>
              <a:t>More ice skating at the new outdoor rink on the North Shore at Shipyard Commons</a:t>
            </a:r>
            <a:endParaRPr b="1" sz="2200">
              <a:solidFill>
                <a:srgbClr val="274E13"/>
              </a:solidFill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450" y="1517855"/>
            <a:ext cx="3755178" cy="24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311700" y="4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Wrap-Up</a:t>
            </a:r>
            <a:endParaRPr sz="4200">
              <a:solidFill>
                <a:srgbClr val="000000"/>
              </a:solidFill>
            </a:endParaRPr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154625" y="1332850"/>
            <a:ext cx="5183100" cy="28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n" sz="2400">
                <a:solidFill>
                  <a:srgbClr val="0000FF"/>
                </a:solidFill>
              </a:rPr>
              <a:t>What festival do you have in your country that is most similar to these?</a:t>
            </a:r>
            <a:endParaRPr b="1"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●"/>
            </a:pPr>
            <a:r>
              <a:rPr b="1" lang="en" sz="2400">
                <a:solidFill>
                  <a:srgbClr val="274E13"/>
                </a:solidFill>
              </a:rPr>
              <a:t>Which one seems the most different to you?</a:t>
            </a:r>
            <a:endParaRPr b="1" sz="2400">
              <a:solidFill>
                <a:srgbClr val="274E1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n" sz="2400">
                <a:solidFill>
                  <a:srgbClr val="0000FF"/>
                </a:solidFill>
              </a:rPr>
              <a:t>Which are you most excited to experience?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538" y="1669362"/>
            <a:ext cx="3046800" cy="20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3647650" y="4611125"/>
            <a:ext cx="45720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FF"/>
                </a:solidFill>
              </a:rPr>
              <a:t>Next Class: Grocery Shopping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965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Warm-Up</a:t>
            </a:r>
            <a:endParaRPr sz="4200"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933925" y="1698975"/>
            <a:ext cx="3803400" cy="28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Char char="❖"/>
            </a:pPr>
            <a:r>
              <a:rPr b="1" lang="en" sz="1900">
                <a:solidFill>
                  <a:srgbClr val="0000FF"/>
                </a:solidFill>
              </a:rPr>
              <a:t>What festivals or events do you celebrate in your city?</a:t>
            </a:r>
            <a:endParaRPr b="1" sz="1900">
              <a:solidFill>
                <a:srgbClr val="0000FF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900"/>
              <a:buChar char="❖"/>
            </a:pPr>
            <a:r>
              <a:rPr b="1" lang="en" sz="1900">
                <a:solidFill>
                  <a:srgbClr val="38761D"/>
                </a:solidFill>
              </a:rPr>
              <a:t>Which one is your favorite?</a:t>
            </a:r>
            <a:endParaRPr b="1" sz="1900">
              <a:solidFill>
                <a:srgbClr val="0B5394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Char char="❖"/>
            </a:pPr>
            <a:r>
              <a:rPr b="1" lang="en" sz="1900">
                <a:solidFill>
                  <a:srgbClr val="0000FF"/>
                </a:solidFill>
              </a:rPr>
              <a:t>How do you prepare for this celebration?</a:t>
            </a:r>
            <a:endParaRPr b="1" sz="1900">
              <a:solidFill>
                <a:srgbClr val="0000FF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24953">
            <a:off x="613725" y="13455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250" y="2916396"/>
            <a:ext cx="4329550" cy="14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01456">
            <a:off x="2787119" y="1150914"/>
            <a:ext cx="2058684" cy="30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768600" y="4303700"/>
            <a:ext cx="38034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courtesy of tourismvancouver.com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227" y="1379400"/>
            <a:ext cx="3610473" cy="24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Festivals and Events</a:t>
            </a:r>
            <a:endParaRPr sz="46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269675"/>
            <a:ext cx="491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Festival of Lights (December-January)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Char char="●"/>
            </a:pPr>
            <a:r>
              <a:rPr b="1" lang="en">
                <a:solidFill>
                  <a:srgbClr val="B45F06"/>
                </a:solidFill>
              </a:rPr>
              <a:t>Dine-Out Vancouver</a:t>
            </a:r>
            <a:r>
              <a:rPr b="1" lang="en">
                <a:solidFill>
                  <a:srgbClr val="B45F06"/>
                </a:solidFill>
              </a:rPr>
              <a:t> (January/February)</a:t>
            </a:r>
            <a:endParaRPr b="1">
              <a:solidFill>
                <a:srgbClr val="B45F0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800"/>
              <a:buChar char="●"/>
            </a:pPr>
            <a:r>
              <a:rPr b="1" lang="en">
                <a:solidFill>
                  <a:srgbClr val="741B47"/>
                </a:solidFill>
              </a:rPr>
              <a:t>Jazz Festival (June)</a:t>
            </a:r>
            <a:endParaRPr b="1">
              <a:solidFill>
                <a:srgbClr val="741B4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274E13"/>
                </a:solidFill>
              </a:rPr>
              <a:t>Playland/PNE (June)</a:t>
            </a:r>
            <a:endParaRPr b="1">
              <a:solidFill>
                <a:srgbClr val="274E1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Char char="●"/>
            </a:pPr>
            <a:r>
              <a:rPr b="1" lang="en">
                <a:solidFill>
                  <a:srgbClr val="B45F06"/>
                </a:solidFill>
              </a:rPr>
              <a:t>Celebration of Lights (July)</a:t>
            </a:r>
            <a:endParaRPr b="1">
              <a:solidFill>
                <a:srgbClr val="741B4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Fright Nights / Halloween </a:t>
            </a:r>
            <a:r>
              <a:rPr b="1" lang="en">
                <a:solidFill>
                  <a:srgbClr val="38761D"/>
                </a:solidFill>
              </a:rPr>
              <a:t>(October)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b="1" lang="en">
                <a:solidFill>
                  <a:srgbClr val="351C75"/>
                </a:solidFill>
              </a:rPr>
              <a:t>Ice Skating (December)</a:t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965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4959600" y="3694100"/>
            <a:ext cx="38034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courtesy of tourismvancouver.com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333900"/>
            <a:ext cx="54570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000">
                <a:solidFill>
                  <a:srgbClr val="38761D"/>
                </a:solidFill>
              </a:rPr>
              <a:t>Festival of Lights </a:t>
            </a:r>
            <a:r>
              <a:rPr b="1" lang="en" sz="4000">
                <a:solidFill>
                  <a:srgbClr val="38761D"/>
                </a:solidFill>
              </a:rPr>
              <a:t> </a:t>
            </a:r>
            <a:endParaRPr sz="4000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54625" y="1041075"/>
            <a:ext cx="506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b="1" lang="en">
                <a:solidFill>
                  <a:srgbClr val="351C75"/>
                </a:solidFill>
              </a:rPr>
              <a:t>at the Van Dusen Botanical Garden from December to the following January</a:t>
            </a:r>
            <a:endParaRPr b="1"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b="1" lang="en">
                <a:solidFill>
                  <a:srgbClr val="FF0000"/>
                </a:solidFill>
                <a:highlight>
                  <a:srgbClr val="FFFFFF"/>
                </a:highlight>
              </a:rPr>
              <a:t>displays feature over 1 million lights spread out over 15 acres of gardens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b="1" lang="en">
                <a:solidFill>
                  <a:srgbClr val="351C75"/>
                </a:solidFill>
                <a:highlight>
                  <a:srgbClr val="FFFFFF"/>
                </a:highlight>
              </a:rPr>
              <a:t>open from 4:00 pm until 9:30 pm throughout December </a:t>
            </a:r>
            <a:endParaRPr b="1"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b="1" lang="en">
                <a:solidFill>
                  <a:srgbClr val="FF0000"/>
                </a:solidFill>
              </a:rPr>
              <a:t>Amazing instagramable moments and photography session!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5025" y="896400"/>
            <a:ext cx="3318150" cy="16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4025" y="2693109"/>
            <a:ext cx="3339150" cy="165906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5035800" y="4303700"/>
            <a:ext cx="38034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courtesy of tourismvancouver.com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333900"/>
            <a:ext cx="54570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000">
                <a:solidFill>
                  <a:srgbClr val="B45F06"/>
                </a:solidFill>
              </a:rPr>
              <a:t>Dine-Out Vancouver</a:t>
            </a:r>
            <a:endParaRPr sz="4000">
              <a:solidFill>
                <a:srgbClr val="B45F06"/>
              </a:solidFill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154625" y="1268925"/>
            <a:ext cx="479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b="1" lang="en">
                <a:solidFill>
                  <a:srgbClr val="351C75"/>
                </a:solidFill>
              </a:rPr>
              <a:t>For a few weeks in January and February,</a:t>
            </a:r>
            <a:r>
              <a:rPr b="1" lang="en">
                <a:solidFill>
                  <a:srgbClr val="351C75"/>
                </a:solidFill>
              </a:rPr>
              <a:t> the city of Vancouver hosts ‘Dine Out Vancouver’</a:t>
            </a:r>
            <a:endParaRPr b="1"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b="1" lang="en">
                <a:solidFill>
                  <a:srgbClr val="351C75"/>
                </a:solidFill>
              </a:rPr>
              <a:t>Select restaurants in every neighborhood participate by creating a specialty menu for a fixed price</a:t>
            </a:r>
            <a:endParaRPr b="1"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b="1" lang="en">
                <a:solidFill>
                  <a:srgbClr val="351C75"/>
                </a:solidFill>
              </a:rPr>
              <a:t>Great way to sample the various places and different cuisines all in one city! </a:t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7725" y="1973422"/>
            <a:ext cx="3764870" cy="250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7725" y="981725"/>
            <a:ext cx="3764874" cy="197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4959600" y="4608500"/>
            <a:ext cx="38034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courtesy of tourismvancouver.com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75" y="993700"/>
            <a:ext cx="3070550" cy="20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333900"/>
            <a:ext cx="59235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400">
                <a:solidFill>
                  <a:srgbClr val="741B47"/>
                </a:solidFill>
              </a:rPr>
              <a:t>Jazz Festival</a:t>
            </a:r>
            <a:endParaRPr sz="3400">
              <a:solidFill>
                <a:srgbClr val="741B47"/>
              </a:solidFill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895500" y="1012050"/>
            <a:ext cx="5069400" cy="31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Char char="●"/>
            </a:pPr>
            <a:r>
              <a:rPr b="1" lang="en" sz="2100">
                <a:solidFill>
                  <a:srgbClr val="38761D"/>
                </a:solidFill>
              </a:rPr>
              <a:t>Not only are jazz performances at the bars and restaurants of Vancouver, there are also free outdoor concerts</a:t>
            </a:r>
            <a:endParaRPr b="1" sz="2100">
              <a:solidFill>
                <a:srgbClr val="38761D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Char char="●"/>
            </a:pPr>
            <a:r>
              <a:rPr b="1" lang="en" sz="2100" u="sng">
                <a:solidFill>
                  <a:srgbClr val="38761D"/>
                </a:solidFill>
              </a:rPr>
              <a:t>Venues</a:t>
            </a:r>
            <a:r>
              <a:rPr b="1" lang="en" sz="2100">
                <a:solidFill>
                  <a:srgbClr val="38761D"/>
                </a:solidFill>
              </a:rPr>
              <a:t> include the Vancouver Art Gallery, Granville Island and David Lam Park</a:t>
            </a:r>
            <a:endParaRPr b="1" sz="2100">
              <a:solidFill>
                <a:srgbClr val="38761D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Char char="●"/>
            </a:pPr>
            <a:r>
              <a:rPr b="1" lang="en" sz="2100">
                <a:solidFill>
                  <a:srgbClr val="38761D"/>
                </a:solidFill>
              </a:rPr>
              <a:t>Fun for all ages!</a:t>
            </a:r>
            <a:endParaRPr b="1" sz="2100">
              <a:solidFill>
                <a:srgbClr val="38761D"/>
              </a:solidFill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965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4675" y="2539000"/>
            <a:ext cx="3070550" cy="18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540000" y="4303700"/>
            <a:ext cx="38034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courtesy of tourismvancouver.com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333900"/>
            <a:ext cx="5457000" cy="6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700">
                <a:solidFill>
                  <a:srgbClr val="274E13"/>
                </a:solidFill>
              </a:rPr>
              <a:t>Playland/PNE</a:t>
            </a:r>
            <a:endParaRPr sz="3700">
              <a:solidFill>
                <a:srgbClr val="274E13"/>
              </a:solidFill>
            </a:endParaRPr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4571988" y="1506675"/>
            <a:ext cx="506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Char char="●"/>
            </a:pPr>
            <a:r>
              <a:rPr b="1" lang="en" sz="2200">
                <a:solidFill>
                  <a:srgbClr val="CC0000"/>
                </a:solidFill>
              </a:rPr>
              <a:t>Opens June to September</a:t>
            </a:r>
            <a:endParaRPr b="1" sz="2200">
              <a:solidFill>
                <a:srgbClr val="CC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Char char="●"/>
            </a:pPr>
            <a:r>
              <a:rPr b="1" lang="en" sz="2200">
                <a:solidFill>
                  <a:srgbClr val="CC0000"/>
                </a:solidFill>
              </a:rPr>
              <a:t>National Amusement Park</a:t>
            </a:r>
            <a:endParaRPr b="1" sz="2200">
              <a:solidFill>
                <a:srgbClr val="CC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Char char="●"/>
            </a:pPr>
            <a:r>
              <a:rPr b="1" lang="en" sz="2200">
                <a:solidFill>
                  <a:srgbClr val="CC0000"/>
                </a:solidFill>
              </a:rPr>
              <a:t>Great food and fun rides</a:t>
            </a:r>
            <a:endParaRPr b="1" sz="2200">
              <a:solidFill>
                <a:srgbClr val="CC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Char char="●"/>
            </a:pPr>
            <a:r>
              <a:rPr b="1" lang="en" sz="2200">
                <a:solidFill>
                  <a:srgbClr val="CC0000"/>
                </a:solidFill>
              </a:rPr>
              <a:t>Beautiful photo spots</a:t>
            </a:r>
            <a:endParaRPr b="1" sz="2200">
              <a:solidFill>
                <a:srgbClr val="CC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Char char="●"/>
            </a:pPr>
            <a:r>
              <a:rPr b="1" lang="en" sz="2200">
                <a:solidFill>
                  <a:srgbClr val="CC0000"/>
                </a:solidFill>
              </a:rPr>
              <a:t>Affordable prices</a:t>
            </a:r>
            <a:endParaRPr b="1" sz="2200">
              <a:solidFill>
                <a:srgbClr val="CC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Char char="●"/>
            </a:pPr>
            <a:r>
              <a:rPr b="1" lang="en" sz="2200">
                <a:solidFill>
                  <a:srgbClr val="CC0000"/>
                </a:solidFill>
              </a:rPr>
              <a:t>Family-friendly activities</a:t>
            </a:r>
            <a:endParaRPr b="1" sz="22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965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575" y="1582875"/>
            <a:ext cx="4186850" cy="23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768600" y="3846500"/>
            <a:ext cx="38034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courtesy of tourismvancouver.com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060" y="2124000"/>
            <a:ext cx="3656340" cy="237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333900"/>
            <a:ext cx="54570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700">
                <a:solidFill>
                  <a:srgbClr val="B45F06"/>
                </a:solidFill>
              </a:rPr>
              <a:t>Celebration of Lights</a:t>
            </a:r>
            <a:endParaRPr sz="3700">
              <a:solidFill>
                <a:srgbClr val="274E13"/>
              </a:solidFill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07025" y="1092150"/>
            <a:ext cx="459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Char char="●"/>
            </a:pPr>
            <a:r>
              <a:rPr b="1" lang="en" sz="2200">
                <a:solidFill>
                  <a:srgbClr val="0B5394"/>
                </a:solidFill>
              </a:rPr>
              <a:t>Annual fireworks competition</a:t>
            </a:r>
            <a:endParaRPr b="1" sz="2200">
              <a:solidFill>
                <a:srgbClr val="0B5394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Char char="○"/>
            </a:pPr>
            <a:r>
              <a:rPr b="1" lang="en" sz="2200">
                <a:solidFill>
                  <a:srgbClr val="0B5394"/>
                </a:solidFill>
              </a:rPr>
              <a:t>Three countries each year </a:t>
            </a:r>
            <a:endParaRPr b="1" sz="2200">
              <a:solidFill>
                <a:srgbClr val="0B5394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Char char="●"/>
            </a:pPr>
            <a:r>
              <a:rPr b="1" lang="en" sz="2200">
                <a:solidFill>
                  <a:srgbClr val="0B5394"/>
                </a:solidFill>
              </a:rPr>
              <a:t>Great spots to watch the fireworks </a:t>
            </a:r>
            <a:endParaRPr b="1" sz="2200">
              <a:solidFill>
                <a:srgbClr val="0B5394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Char char="○"/>
            </a:pPr>
            <a:r>
              <a:rPr b="1" lang="en" sz="2200">
                <a:solidFill>
                  <a:srgbClr val="0B5394"/>
                </a:solidFill>
              </a:rPr>
              <a:t>English Bay </a:t>
            </a:r>
            <a:endParaRPr b="1" sz="2200">
              <a:solidFill>
                <a:srgbClr val="0B5394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Char char="○"/>
            </a:pPr>
            <a:r>
              <a:rPr b="1" lang="en" sz="2200">
                <a:solidFill>
                  <a:srgbClr val="0B5394"/>
                </a:solidFill>
              </a:rPr>
              <a:t>Burrard Bridge</a:t>
            </a:r>
            <a:endParaRPr b="1" sz="2200">
              <a:solidFill>
                <a:srgbClr val="0B5394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Char char="○"/>
            </a:pPr>
            <a:r>
              <a:rPr b="1" lang="en" sz="2200">
                <a:solidFill>
                  <a:srgbClr val="0B5394"/>
                </a:solidFill>
              </a:rPr>
              <a:t>Stanley Park</a:t>
            </a:r>
            <a:endParaRPr b="1" sz="2200">
              <a:solidFill>
                <a:srgbClr val="0B5394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Char char="○"/>
            </a:pPr>
            <a:r>
              <a:rPr b="1" lang="en" sz="2200">
                <a:solidFill>
                  <a:srgbClr val="0B5394"/>
                </a:solidFill>
              </a:rPr>
              <a:t>Kitsilano Beach</a:t>
            </a:r>
            <a:endParaRPr b="1" sz="22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1050" y="1089800"/>
            <a:ext cx="3656350" cy="186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311700" y="333900"/>
            <a:ext cx="54570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100">
                <a:solidFill>
                  <a:srgbClr val="38761D"/>
                </a:solidFill>
              </a:rPr>
              <a:t>Fright Nights for Halloween</a:t>
            </a:r>
            <a:endParaRPr sz="2700">
              <a:solidFill>
                <a:srgbClr val="38761D"/>
              </a:solidFill>
            </a:endParaRPr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688375" y="935775"/>
            <a:ext cx="530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4304875" y="922200"/>
            <a:ext cx="438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200"/>
              <a:buChar char="●"/>
            </a:pPr>
            <a:r>
              <a:rPr b="1" lang="en" sz="2200">
                <a:solidFill>
                  <a:srgbClr val="85200C"/>
                </a:solidFill>
              </a:rPr>
              <a:t>Hosted at the Playland Amusement Park</a:t>
            </a:r>
            <a:endParaRPr b="1" sz="2200">
              <a:solidFill>
                <a:srgbClr val="85200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200"/>
              <a:buChar char="●"/>
            </a:pPr>
            <a:r>
              <a:rPr b="1" lang="en" sz="2200">
                <a:solidFill>
                  <a:srgbClr val="85200C"/>
                </a:solidFill>
              </a:rPr>
              <a:t>Get scared by all the spooky ghosts</a:t>
            </a:r>
            <a:endParaRPr b="1" sz="2200">
              <a:solidFill>
                <a:srgbClr val="85200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200"/>
              <a:buChar char="●"/>
            </a:pPr>
            <a:r>
              <a:rPr b="1" lang="en" sz="2200">
                <a:solidFill>
                  <a:srgbClr val="85200C"/>
                </a:solidFill>
              </a:rPr>
              <a:t>Wear a costume (optional)</a:t>
            </a:r>
            <a:endParaRPr b="1" sz="2200">
              <a:solidFill>
                <a:srgbClr val="85200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200"/>
              <a:buChar char="●"/>
            </a:pPr>
            <a:r>
              <a:rPr b="1" lang="en" sz="2200">
                <a:solidFill>
                  <a:srgbClr val="85200C"/>
                </a:solidFill>
              </a:rPr>
              <a:t>Great way to celebration the Halloween spirit!</a:t>
            </a:r>
            <a:endParaRPr b="1" sz="2200">
              <a:solidFill>
                <a:srgbClr val="85200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200"/>
              <a:buChar char="●"/>
            </a:pPr>
            <a:r>
              <a:rPr b="1" lang="en" sz="2200">
                <a:solidFill>
                  <a:srgbClr val="85200C"/>
                </a:solidFill>
              </a:rPr>
              <a:t>Feature is the Haunted House</a:t>
            </a:r>
            <a:endParaRPr b="1" sz="2200">
              <a:solidFill>
                <a:srgbClr val="85200C"/>
              </a:solidFill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965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038" y="3123438"/>
            <a:ext cx="37052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050" y="1175225"/>
            <a:ext cx="3705225" cy="1948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