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18a372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18a372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a74f233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a74f233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3a74f233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3a74f233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a74f233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a74f233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ae19346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ae19346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3.png"/><Relationship Id="rId7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myenglishlanguage.com/english-grammar/verbs-and-adverbs/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4.png"/><Relationship Id="rId7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4.png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63625"/>
            <a:ext cx="8520600" cy="9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6158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English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475" y="0"/>
            <a:ext cx="2645447" cy="176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575306" cy="17636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223125" y="1266225"/>
            <a:ext cx="45678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lang="en">
                <a:solidFill>
                  <a:srgbClr val="1155CC"/>
                </a:solidFill>
              </a:rPr>
              <a:t>What emergency situations do you practice at school?</a:t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lang="en">
                <a:solidFill>
                  <a:srgbClr val="38761D"/>
                </a:solidFill>
              </a:rPr>
              <a:t>What are some phrases you know in English for an emergency?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lang="en">
                <a:solidFill>
                  <a:srgbClr val="1155CC"/>
                </a:solidFill>
              </a:rPr>
              <a:t>What is the phone number we call in Canada for the police / ambulance / firefighters?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25" y="1266237"/>
            <a:ext cx="3426891" cy="277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Useful Phrases</a:t>
            </a:r>
            <a:endParaRPr sz="34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48100" y="1451900"/>
            <a:ext cx="5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925" y="1423800"/>
            <a:ext cx="3543306" cy="234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925375" y="1043800"/>
            <a:ext cx="3447300" cy="3347400"/>
          </a:xfrm>
          <a:prstGeom prst="plus">
            <a:avLst>
              <a:gd fmla="val 25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/>
              <a:t>Excuse me!</a:t>
            </a:r>
            <a:endParaRPr b="1"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/>
              <a:t>Can you help me please?</a:t>
            </a:r>
            <a:endParaRPr b="1"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/>
              <a:t>Can someone call 911?</a:t>
            </a:r>
            <a:endParaRPr b="1"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/>
              <a:t>I need an ambulance/the police</a:t>
            </a:r>
            <a:endParaRPr b="1" sz="17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/>
              <a:t>Please hurry</a:t>
            </a:r>
            <a:endParaRPr b="1" sz="2000"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 Case of Fire</a:t>
            </a:r>
            <a:endParaRPr sz="340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848100" y="1451900"/>
            <a:ext cx="5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 rot="1189523">
            <a:off x="3815581" y="1080440"/>
            <a:ext cx="4910643" cy="3571893"/>
          </a:xfrm>
          <a:prstGeom prst="irregularSeal2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4686400" y="1451900"/>
            <a:ext cx="27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8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rgbClr val="373737"/>
                </a:solidFill>
              </a:rPr>
              <a:t>T</a:t>
            </a:r>
            <a:r>
              <a:rPr b="1" lang="en" sz="1350">
                <a:solidFill>
                  <a:srgbClr val="373737"/>
                </a:solidFill>
              </a:rPr>
              <a:t>here’s a fire / The building’s on fire</a:t>
            </a:r>
            <a:endParaRPr b="1" sz="1350">
              <a:solidFill>
                <a:srgbClr val="3737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373737"/>
                </a:solidFill>
              </a:rPr>
              <a:t>Can you </a:t>
            </a:r>
            <a:r>
              <a:rPr b="1" lang="en" sz="1350">
                <a:solidFill>
                  <a:srgbClr val="2053D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smell</a:t>
            </a:r>
            <a:r>
              <a:rPr b="1" lang="en" sz="1350">
                <a:solidFill>
                  <a:srgbClr val="373737"/>
                </a:solidFill>
              </a:rPr>
              <a:t> smoke?</a:t>
            </a:r>
            <a:endParaRPr b="1" sz="1350">
              <a:solidFill>
                <a:srgbClr val="3737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373737"/>
                </a:solidFill>
              </a:rPr>
              <a:t>I can smell burning</a:t>
            </a:r>
            <a:endParaRPr b="1" sz="1350">
              <a:solidFill>
                <a:srgbClr val="3737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b="1" lang="en" sz="1350">
                <a:solidFill>
                  <a:srgbClr val="373737"/>
                </a:solidFill>
              </a:rPr>
              <a:t>Where is the fire escape?</a:t>
            </a:r>
            <a:endParaRPr b="1" sz="1350">
              <a:solidFill>
                <a:srgbClr val="373737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1607988"/>
            <a:ext cx="3207003" cy="213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 Case of Crime</a:t>
            </a:r>
            <a:endParaRPr sz="3400"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848100" y="1451900"/>
            <a:ext cx="5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25" y="1318375"/>
            <a:ext cx="4226823" cy="2817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4638725" y="1372650"/>
            <a:ext cx="3861600" cy="26592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373737"/>
                </a:solidFill>
              </a:rPr>
              <a:t>There’s been a robbery </a:t>
            </a:r>
            <a:endParaRPr b="1" sz="1850">
              <a:solidFill>
                <a:srgbClr val="37373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50">
                <a:solidFill>
                  <a:srgbClr val="373737"/>
                </a:solidFill>
              </a:rPr>
              <a:t>I’ve been robbed</a:t>
            </a:r>
            <a:endParaRPr b="1" sz="1850">
              <a:solidFill>
                <a:srgbClr val="37373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373737"/>
                </a:solidFill>
              </a:rPr>
              <a:t>I’ve been hurt</a:t>
            </a:r>
            <a:endParaRPr b="1" sz="1850">
              <a:solidFill>
                <a:srgbClr val="37373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373737"/>
                </a:solidFill>
              </a:rPr>
              <a:t>I’ve been threatened</a:t>
            </a:r>
            <a:endParaRPr b="1" sz="1850">
              <a:solidFill>
                <a:srgbClr val="37373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373737"/>
                </a:solidFill>
              </a:rPr>
              <a:t>Please help me!</a:t>
            </a:r>
            <a:endParaRPr b="1" sz="1850">
              <a:solidFill>
                <a:srgbClr val="373737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 Case of Medical Need</a:t>
            </a:r>
            <a:endParaRPr sz="3400"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848100" y="1451900"/>
            <a:ext cx="5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831" y="1572125"/>
            <a:ext cx="3990473" cy="26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240475" y="1463100"/>
            <a:ext cx="4811100" cy="2643000"/>
          </a:xfrm>
          <a:prstGeom prst="homePlate">
            <a:avLst>
              <a:gd fmla="val 4373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P</a:t>
            </a:r>
            <a:r>
              <a:rPr b="1" lang="en" sz="1700">
                <a:solidFill>
                  <a:srgbClr val="FFFFFF"/>
                </a:solidFill>
              </a:rPr>
              <a:t>lease can someone help me?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FFFFF"/>
                </a:solidFill>
              </a:rPr>
              <a:t>I need a doctor.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FFFFF"/>
                </a:solidFill>
              </a:rPr>
              <a:t>This is a medical emergency.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FFFFF"/>
                </a:solidFill>
              </a:rPr>
              <a:t>Is there a doctor here?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FFFFF"/>
                </a:solidFill>
              </a:rPr>
              <a:t>Can someone call for an ambulance?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FFFFF"/>
                </a:solidFill>
              </a:rPr>
              <a:t>Does anyone know how to do CPR?</a:t>
            </a:r>
            <a:endParaRPr b="1" sz="1700">
              <a:solidFill>
                <a:srgbClr val="FFFFFF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Other Emergencies</a:t>
            </a:r>
            <a:endParaRPr sz="3400"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848100" y="1451900"/>
            <a:ext cx="5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16573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16573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43262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75" y="1555125"/>
            <a:ext cx="4209001" cy="221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 flipH="1">
            <a:off x="4211125" y="1275750"/>
            <a:ext cx="4621800" cy="2771700"/>
          </a:xfrm>
          <a:prstGeom prst="homePlat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FFFFFF"/>
                </a:solidFill>
              </a:rPr>
              <a:t>My stomach/chest/head/legs hurts</a:t>
            </a:r>
            <a:endParaRPr b="1" sz="155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FFFFFF"/>
                </a:solidFill>
              </a:rPr>
              <a:t>       My head is throbbing</a:t>
            </a:r>
            <a:endParaRPr b="1" sz="155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FFFFFF"/>
                </a:solidFill>
              </a:rPr>
              <a:t>       I have a nose bleed</a:t>
            </a:r>
            <a:endParaRPr b="1" sz="155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FFFFFF"/>
                </a:solidFill>
              </a:rPr>
              <a:t>       I think I’ve broken my arm / leg</a:t>
            </a:r>
            <a:endParaRPr b="1" sz="155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550">
                <a:solidFill>
                  <a:srgbClr val="FFFFFF"/>
                </a:solidFill>
              </a:rPr>
              <a:t>              I need to see the dentist</a:t>
            </a:r>
            <a:endParaRPr sz="11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Wrap-Up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268850" y="1017750"/>
            <a:ext cx="56391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What would you say/do in the case of a fire?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What would you say/do in the case of a robbery?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What would you say/do in the case of a medical emergency?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What would you say/do in the case of a tooth issue?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What would you say/do in the case of a stomach/headache?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7888" y="1669375"/>
            <a:ext cx="3046800" cy="20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1917600" y="3700575"/>
            <a:ext cx="70371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Resource: </a:t>
            </a:r>
            <a:r>
              <a:rPr i="1" lang="en" sz="900"/>
              <a:t>https://www.myenglishlanguage.com/essential-vocabulary/emergencies/</a:t>
            </a:r>
            <a:endParaRPr i="1" sz="900"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26" y="4169839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4103475" y="4648650"/>
            <a:ext cx="4680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Balancing School Work &amp; Leisure Time</a:t>
            </a:r>
            <a:endParaRPr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