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3"/>
    <p:sldMasterId id="2147483683" r:id="rId4"/>
    <p:sldMasterId id="214748368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5143500" cx="9144000"/>
  <p:notesSz cx="6858000" cy="9144000"/>
  <p:embeddedFontLst>
    <p:embeddedFont>
      <p:font typeface="Caveat"/>
      <p:regular r:id="rId21"/>
      <p:bold r:id="rId22"/>
    </p:embeddedFont>
    <p:embeddedFont>
      <p:font typeface="Nunito"/>
      <p:regular r:id="rId23"/>
      <p:bold r:id="rId24"/>
      <p:italic r:id="rId25"/>
      <p:boldItalic r:id="rId26"/>
    </p:embeddedFont>
    <p:embeddedFont>
      <p:font typeface="Bree Serif"/>
      <p:regular r:id="rId27"/>
    </p:embeddedFont>
    <p:embeddedFont>
      <p:font typeface="Merriweather"/>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Caveat-bold.fntdata"/><Relationship Id="rId21" Type="http://schemas.openxmlformats.org/officeDocument/2006/relationships/font" Target="fonts/Caveat-regular.fntdata"/><Relationship Id="rId24" Type="http://schemas.openxmlformats.org/officeDocument/2006/relationships/font" Target="fonts/Nunito-bold.fntdata"/><Relationship Id="rId23" Type="http://schemas.openxmlformats.org/officeDocument/2006/relationships/font" Target="fonts/Nunito-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font" Target="fonts/Nunito-boldItalic.fntdata"/><Relationship Id="rId25" Type="http://schemas.openxmlformats.org/officeDocument/2006/relationships/font" Target="fonts/Nunito-italic.fntdata"/><Relationship Id="rId28" Type="http://schemas.openxmlformats.org/officeDocument/2006/relationships/font" Target="fonts/Merriweather-regular.fntdata"/><Relationship Id="rId27" Type="http://schemas.openxmlformats.org/officeDocument/2006/relationships/font" Target="fonts/BreeSerif-regular.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Merriweather-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erriweather-boldItalic.fntdata"/><Relationship Id="rId30" Type="http://schemas.openxmlformats.org/officeDocument/2006/relationships/font" Target="fonts/Merriweather-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994fd9aa90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994fd9aa90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9f8bc09f35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g9f8bc09f35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a4746423c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a4746423c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9f8bc09f35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g9f8bc09f35_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500">
                <a:solidFill>
                  <a:srgbClr val="333333"/>
                </a:solidFill>
                <a:highlight>
                  <a:srgbClr val="FFFFFF"/>
                </a:highlight>
              </a:rPr>
              <a:t>The Northwest Territories, Nunavut and Yukon contain one-third of Canada’s land mass but have a population of only 100,000. There are gold, lead, copper, diamond and zinc mines. Oil and gas deposits are being developed. The North is often referred to as the “Land of the Midnight Sun” because at the height of summer, daylight can last up to 24 hours. In winter, the sun disappears and darkness sets in for three months. The Northern territories have long cold winters and short cool summers. Much of the North is made up of tundra, the vast rocky Arctic plain. Because of the cold Arctic climate, there are no trees on the tundra and the soil is permanently frozen. Some continue to earn a living by hunting, fishing and trapping. Inuit art is sold throughout Canada and around the world.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9f9cdcdf50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9f9cdcdf50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From top left to right: Maritimes, The Prairies, Central, West coast, Maritimes, North</a:t>
            </a:r>
            <a:endParaRPr/>
          </a:p>
          <a:p>
            <a:pPr indent="0" lvl="0" marL="0" rtl="0" algn="l">
              <a:lnSpc>
                <a:spcPct val="115000"/>
              </a:lnSpc>
              <a:spcBef>
                <a:spcPts val="1600"/>
              </a:spcBef>
              <a:spcAft>
                <a:spcPts val="160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9df76173cc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9df76173cc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a:p>
            <a:pPr indent="0" lvl="0" marL="0" rtl="0" algn="l">
              <a:lnSpc>
                <a:spcPct val="115000"/>
              </a:lnSpc>
              <a:spcBef>
                <a:spcPts val="1600"/>
              </a:spcBef>
              <a:spcAft>
                <a:spcPts val="160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9df76173c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9df76173c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a:p>
            <a:pPr indent="0" lvl="0" marL="0" rtl="0" algn="l">
              <a:lnSpc>
                <a:spcPct val="115000"/>
              </a:lnSpc>
              <a:spcBef>
                <a:spcPts val="1600"/>
              </a:spcBef>
              <a:spcAft>
                <a:spcPts val="160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9f8bc09f3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9f8bc09f3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a:p>
            <a:pPr indent="0" lvl="0" marL="0" rtl="0" algn="l">
              <a:lnSpc>
                <a:spcPct val="115000"/>
              </a:lnSpc>
              <a:spcBef>
                <a:spcPts val="1600"/>
              </a:spcBef>
              <a:spcAft>
                <a:spcPts val="160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9df76173cc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9df76173cc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a:p>
            <a:pPr indent="0" lvl="0" marL="0" rtl="0" algn="l">
              <a:lnSpc>
                <a:spcPct val="115000"/>
              </a:lnSpc>
              <a:spcBef>
                <a:spcPts val="1600"/>
              </a:spcBef>
              <a:spcAft>
                <a:spcPts val="160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994fd9aa90_0_3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994fd9aa90_0_3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500">
                <a:solidFill>
                  <a:srgbClr val="333333"/>
                </a:solidFill>
                <a:highlight>
                  <a:srgbClr val="FFFFFF"/>
                </a:highlight>
              </a:rPr>
              <a:t>British Columbia is known for its majestic mountains and as Canada’s Pacific gateway. The Port of Vancouver, Canada’s largest and busiest, handles billions of dollars in goods traded around the world. Warm airstreams from the Pacific Ocean give the B.C. coast a temperate climate.</a:t>
            </a:r>
            <a:endParaRPr sz="1500">
              <a:solidFill>
                <a:srgbClr val="333333"/>
              </a:solidFill>
              <a:highlight>
                <a:srgbClr val="FFFFFF"/>
              </a:highlight>
            </a:endParaRPr>
          </a:p>
          <a:p>
            <a:pPr indent="0" lvl="0" marL="0" rtl="0" algn="l">
              <a:lnSpc>
                <a:spcPct val="100000"/>
              </a:lnSpc>
              <a:spcBef>
                <a:spcPts val="0"/>
              </a:spcBef>
              <a:spcAft>
                <a:spcPts val="0"/>
              </a:spcAft>
              <a:buSzPts val="1100"/>
              <a:buNone/>
            </a:pPr>
            <a:r>
              <a:rPr lang="en" sz="1500">
                <a:solidFill>
                  <a:srgbClr val="333333"/>
                </a:solidFill>
                <a:highlight>
                  <a:srgbClr val="FFFFFF"/>
                </a:highlight>
              </a:rPr>
              <a:t>British Columbia (B.C.), on the Pacific coast, is Canada’s western most province, with a population of four million. The Port of Vancouver is our gateway to the Asia-Pacific. About one-half of all the goods produced in B.C. are forestry products, including lumber, newsprint, and pulp and paper products—the most valuable forestry industry in Canada. B.C. is also known for mining, fishing, and the fruit orchards and wine industry of the Okanagan Valley. B.C. has the most extensive park system in Canada, with approximately 600 provincial parks. The province’s large Asian communities have made Chinese and Punjabi the most spoken languages in the cities after English. The capital, Victoria, is a tourist centre and headquarters of the navy’s Pacific fleet.</a:t>
            </a:r>
            <a:endParaRPr sz="1500">
              <a:solidFill>
                <a:srgbClr val="333333"/>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a4746423c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a4746423c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9f8bc09f35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g9f8bc09f35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9f8bc09f35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g9f8bc09f35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500">
                <a:solidFill>
                  <a:srgbClr val="333333"/>
                </a:solidFill>
                <a:highlight>
                  <a:srgbClr val="FFFFFF"/>
                </a:highlight>
              </a:rPr>
              <a:t>More than half the people in Canada live in cities and towns near the Great Lakes and the St. Lawrence River in southern Quebec and Ontario, known as Central Canada and the industrial and manufacturing heartland. Southern Ontario and Quebec have cold winters and warm humid summers. Together, Ontario and Quebec produce more than three-quarters of all Canadian manufactured goods.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a4746423cb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a4746423cb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Autofit/>
          </a:bodyPr>
          <a:lstStyle>
            <a:lvl1pPr indent="-311150" lvl="0" marL="457200" algn="ctr">
              <a:spcBef>
                <a:spcPts val="0"/>
              </a:spcBef>
              <a:spcAft>
                <a:spcPts val="0"/>
              </a:spcAft>
              <a:buSzPts val="1300"/>
              <a:buChar char="●"/>
              <a:defRPr/>
            </a:lvl1pPr>
            <a:lvl2pPr indent="-298450" lvl="1" marL="914400" algn="ctr">
              <a:spcBef>
                <a:spcPts val="1600"/>
              </a:spcBef>
              <a:spcAft>
                <a:spcPts val="0"/>
              </a:spcAft>
              <a:buSzPts val="1100"/>
              <a:buChar char="○"/>
              <a:defRPr/>
            </a:lvl2pPr>
            <a:lvl3pPr indent="-298450" lvl="2" marL="1371600" algn="ctr">
              <a:spcBef>
                <a:spcPts val="1600"/>
              </a:spcBef>
              <a:spcAft>
                <a:spcPts val="0"/>
              </a:spcAft>
              <a:buSzPts val="1100"/>
              <a:buChar char="■"/>
              <a:defRPr/>
            </a:lvl3pPr>
            <a:lvl4pPr indent="-298450" lvl="3" marL="1828800" algn="ctr">
              <a:spcBef>
                <a:spcPts val="1600"/>
              </a:spcBef>
              <a:spcAft>
                <a:spcPts val="0"/>
              </a:spcAft>
              <a:buSzPts val="1100"/>
              <a:buChar char="●"/>
              <a:defRPr/>
            </a:lvl4pPr>
            <a:lvl5pPr indent="-298450" lvl="4" marL="2286000" algn="ctr">
              <a:spcBef>
                <a:spcPts val="1600"/>
              </a:spcBef>
              <a:spcAft>
                <a:spcPts val="0"/>
              </a:spcAft>
              <a:buSzPts val="1100"/>
              <a:buChar char="○"/>
              <a:defRPr/>
            </a:lvl5pPr>
            <a:lvl6pPr indent="-298450" lvl="5" marL="2743200" algn="ctr">
              <a:spcBef>
                <a:spcPts val="1600"/>
              </a:spcBef>
              <a:spcAft>
                <a:spcPts val="0"/>
              </a:spcAft>
              <a:buSzPts val="1100"/>
              <a:buChar char="■"/>
              <a:defRPr/>
            </a:lvl6pPr>
            <a:lvl7pPr indent="-298450" lvl="6" marL="3200400" algn="ctr">
              <a:spcBef>
                <a:spcPts val="1600"/>
              </a:spcBef>
              <a:spcAft>
                <a:spcPts val="0"/>
              </a:spcAft>
              <a:buSzPts val="1100"/>
              <a:buChar char="●"/>
              <a:defRPr/>
            </a:lvl7pPr>
            <a:lvl8pPr indent="-298450" lvl="7" marL="3657600" algn="ctr">
              <a:spcBef>
                <a:spcPts val="1600"/>
              </a:spcBef>
              <a:spcAft>
                <a:spcPts val="0"/>
              </a:spcAft>
              <a:buSzPts val="1100"/>
              <a:buChar char="○"/>
              <a:defRPr/>
            </a:lvl8pPr>
            <a:lvl9pPr indent="-298450" lvl="8" marL="4114800" algn="ctr">
              <a:spcBef>
                <a:spcPts val="1600"/>
              </a:spcBef>
              <a:spcAft>
                <a:spcPts val="160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8" name="Shape 128"/>
        <p:cNvGrpSpPr/>
        <p:nvPr/>
      </p:nvGrpSpPr>
      <p:grpSpPr>
        <a:xfrm>
          <a:off x="0" y="0"/>
          <a:ext cx="0" cy="0"/>
          <a:chOff x="0" y="0"/>
          <a:chExt cx="0" cy="0"/>
        </a:xfrm>
      </p:grpSpPr>
      <p:sp>
        <p:nvSpPr>
          <p:cNvPr id="129" name="Google Shape;129;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0" name="Google Shape;130;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1" name="Google Shape;131;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2" name="Shape 132"/>
        <p:cNvGrpSpPr/>
        <p:nvPr/>
      </p:nvGrpSpPr>
      <p:grpSpPr>
        <a:xfrm>
          <a:off x="0" y="0"/>
          <a:ext cx="0" cy="0"/>
          <a:chOff x="0" y="0"/>
          <a:chExt cx="0" cy="0"/>
        </a:xfrm>
      </p:grpSpPr>
      <p:sp>
        <p:nvSpPr>
          <p:cNvPr id="133" name="Google Shape;133;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4" name="Google Shape;134;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5" name="Shape 135"/>
        <p:cNvGrpSpPr/>
        <p:nvPr/>
      </p:nvGrpSpPr>
      <p:grpSpPr>
        <a:xfrm>
          <a:off x="0" y="0"/>
          <a:ext cx="0" cy="0"/>
          <a:chOff x="0" y="0"/>
          <a:chExt cx="0" cy="0"/>
        </a:xfrm>
      </p:grpSpPr>
      <p:sp>
        <p:nvSpPr>
          <p:cNvPr id="136" name="Google Shape;136;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7" name="Google Shape;137;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8" name="Google Shape;138;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9" name="Shape 139"/>
        <p:cNvGrpSpPr/>
        <p:nvPr/>
      </p:nvGrpSpPr>
      <p:grpSpPr>
        <a:xfrm>
          <a:off x="0" y="0"/>
          <a:ext cx="0" cy="0"/>
          <a:chOff x="0" y="0"/>
          <a:chExt cx="0" cy="0"/>
        </a:xfrm>
      </p:grpSpPr>
      <p:sp>
        <p:nvSpPr>
          <p:cNvPr id="140" name="Google Shape;140;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1" name="Google Shape;141;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2" name="Google Shape;142;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3" name="Google Shape;143;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4" name="Shape 144"/>
        <p:cNvGrpSpPr/>
        <p:nvPr/>
      </p:nvGrpSpPr>
      <p:grpSpPr>
        <a:xfrm>
          <a:off x="0" y="0"/>
          <a:ext cx="0" cy="0"/>
          <a:chOff x="0" y="0"/>
          <a:chExt cx="0" cy="0"/>
        </a:xfrm>
      </p:grpSpPr>
      <p:sp>
        <p:nvSpPr>
          <p:cNvPr id="145" name="Google Shape;145;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6" name="Google Shape;146;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7" name="Shape 147"/>
        <p:cNvGrpSpPr/>
        <p:nvPr/>
      </p:nvGrpSpPr>
      <p:grpSpPr>
        <a:xfrm>
          <a:off x="0" y="0"/>
          <a:ext cx="0" cy="0"/>
          <a:chOff x="0" y="0"/>
          <a:chExt cx="0" cy="0"/>
        </a:xfrm>
      </p:grpSpPr>
      <p:sp>
        <p:nvSpPr>
          <p:cNvPr id="148" name="Google Shape;148;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49" name="Google Shape;149;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0" name="Google Shape;150;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1" name="Shape 151"/>
        <p:cNvGrpSpPr/>
        <p:nvPr/>
      </p:nvGrpSpPr>
      <p:grpSpPr>
        <a:xfrm>
          <a:off x="0" y="0"/>
          <a:ext cx="0" cy="0"/>
          <a:chOff x="0" y="0"/>
          <a:chExt cx="0" cy="0"/>
        </a:xfrm>
      </p:grpSpPr>
      <p:sp>
        <p:nvSpPr>
          <p:cNvPr id="152" name="Google Shape;152;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53" name="Google Shape;153;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4" name="Shape 154"/>
        <p:cNvGrpSpPr/>
        <p:nvPr/>
      </p:nvGrpSpPr>
      <p:grpSpPr>
        <a:xfrm>
          <a:off x="0" y="0"/>
          <a:ext cx="0" cy="0"/>
          <a:chOff x="0" y="0"/>
          <a:chExt cx="0" cy="0"/>
        </a:xfrm>
      </p:grpSpPr>
      <p:sp>
        <p:nvSpPr>
          <p:cNvPr id="155" name="Google Shape;155;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7" name="Google Shape;157;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8" name="Google Shape;158;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59" name="Google Shape;159;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0" name="Shape 160"/>
        <p:cNvGrpSpPr/>
        <p:nvPr/>
      </p:nvGrpSpPr>
      <p:grpSpPr>
        <a:xfrm>
          <a:off x="0" y="0"/>
          <a:ext cx="0" cy="0"/>
          <a:chOff x="0" y="0"/>
          <a:chExt cx="0" cy="0"/>
        </a:xfrm>
      </p:grpSpPr>
      <p:sp>
        <p:nvSpPr>
          <p:cNvPr id="161" name="Google Shape;161;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62" name="Google Shape;16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3" name="Shape 163"/>
        <p:cNvGrpSpPr/>
        <p:nvPr/>
      </p:nvGrpSpPr>
      <p:grpSpPr>
        <a:xfrm>
          <a:off x="0" y="0"/>
          <a:ext cx="0" cy="0"/>
          <a:chOff x="0" y="0"/>
          <a:chExt cx="0" cy="0"/>
        </a:xfrm>
      </p:grpSpPr>
      <p:sp>
        <p:nvSpPr>
          <p:cNvPr id="164" name="Google Shape;164;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5" name="Google Shape;165;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66" name="Google Shape;166;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7" name="Shape 167"/>
        <p:cNvGrpSpPr/>
        <p:nvPr/>
      </p:nvGrpSpPr>
      <p:grpSpPr>
        <a:xfrm>
          <a:off x="0" y="0"/>
          <a:ext cx="0" cy="0"/>
          <a:chOff x="0" y="0"/>
          <a:chExt cx="0" cy="0"/>
        </a:xfrm>
      </p:grpSpPr>
      <p:sp>
        <p:nvSpPr>
          <p:cNvPr id="168" name="Google Shape;168;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5" name="Shape 175"/>
        <p:cNvGrpSpPr/>
        <p:nvPr/>
      </p:nvGrpSpPr>
      <p:grpSpPr>
        <a:xfrm>
          <a:off x="0" y="0"/>
          <a:ext cx="0" cy="0"/>
          <a:chOff x="0" y="0"/>
          <a:chExt cx="0" cy="0"/>
        </a:xfrm>
      </p:grpSpPr>
      <p:sp>
        <p:nvSpPr>
          <p:cNvPr id="176" name="Google Shape;176;p26"/>
          <p:cNvSpPr txBox="1"/>
          <p:nvPr>
            <p:ph type="ctrTitle"/>
          </p:nvPr>
        </p:nvSpPr>
        <p:spPr>
          <a:xfrm>
            <a:off x="685800" y="1597823"/>
            <a:ext cx="7772400" cy="11025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7" name="Google Shape;177;p26"/>
          <p:cNvSpPr txBox="1"/>
          <p:nvPr>
            <p:ph idx="1" type="subTitle"/>
          </p:nvPr>
        </p:nvSpPr>
        <p:spPr>
          <a:xfrm>
            <a:off x="1371600" y="2914650"/>
            <a:ext cx="6400800" cy="1314300"/>
          </a:xfrm>
          <a:prstGeom prst="rect">
            <a:avLst/>
          </a:prstGeom>
          <a:noFill/>
          <a:ln>
            <a:noFill/>
          </a:ln>
        </p:spPr>
        <p:txBody>
          <a:bodyPr anchorCtr="0" anchor="t" bIns="45700" lIns="91425" spcFirstLastPara="1" rIns="91425" wrap="square" tIns="45700">
            <a:no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
        <p:nvSpPr>
          <p:cNvPr id="178" name="Google Shape;178;p26"/>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9" name="Google Shape;179;p26"/>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0" name="Google Shape;180;p26"/>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1" name="Shape 181"/>
        <p:cNvGrpSpPr/>
        <p:nvPr/>
      </p:nvGrpSpPr>
      <p:grpSpPr>
        <a:xfrm>
          <a:off x="0" y="0"/>
          <a:ext cx="0" cy="0"/>
          <a:chOff x="0" y="0"/>
          <a:chExt cx="0" cy="0"/>
        </a:xfrm>
      </p:grpSpPr>
      <p:sp>
        <p:nvSpPr>
          <p:cNvPr id="182" name="Google Shape;182;p27"/>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2"/>
              </a:buClr>
              <a:buSzPts val="2600"/>
              <a:buFont typeface="Calibri"/>
              <a:buNone/>
              <a:defRPr sz="2600">
                <a:solidFill>
                  <a:schemeClr val="dk2"/>
                </a:solidFill>
              </a:defRPr>
            </a:lvl1pPr>
            <a:lvl2pPr lvl="1" rtl="0" algn="l">
              <a:lnSpc>
                <a:spcPct val="100000"/>
              </a:lnSpc>
              <a:spcBef>
                <a:spcPts val="0"/>
              </a:spcBef>
              <a:spcAft>
                <a:spcPts val="0"/>
              </a:spcAft>
              <a:buClr>
                <a:schemeClr val="dk2"/>
              </a:buClr>
              <a:buSzPts val="2600"/>
              <a:buNone/>
              <a:defRPr sz="2600">
                <a:solidFill>
                  <a:schemeClr val="dk2"/>
                </a:solidFill>
              </a:defRPr>
            </a:lvl2pPr>
            <a:lvl3pPr lvl="2" rtl="0" algn="l">
              <a:lnSpc>
                <a:spcPct val="100000"/>
              </a:lnSpc>
              <a:spcBef>
                <a:spcPts val="0"/>
              </a:spcBef>
              <a:spcAft>
                <a:spcPts val="0"/>
              </a:spcAft>
              <a:buClr>
                <a:schemeClr val="dk2"/>
              </a:buClr>
              <a:buSzPts val="2600"/>
              <a:buNone/>
              <a:defRPr sz="2600">
                <a:solidFill>
                  <a:schemeClr val="dk2"/>
                </a:solidFill>
              </a:defRPr>
            </a:lvl3pPr>
            <a:lvl4pPr lvl="3" rtl="0" algn="l">
              <a:lnSpc>
                <a:spcPct val="100000"/>
              </a:lnSpc>
              <a:spcBef>
                <a:spcPts val="0"/>
              </a:spcBef>
              <a:spcAft>
                <a:spcPts val="0"/>
              </a:spcAft>
              <a:buClr>
                <a:schemeClr val="dk2"/>
              </a:buClr>
              <a:buSzPts val="2600"/>
              <a:buNone/>
              <a:defRPr sz="2600">
                <a:solidFill>
                  <a:schemeClr val="dk2"/>
                </a:solidFill>
              </a:defRPr>
            </a:lvl4pPr>
            <a:lvl5pPr lvl="4" rtl="0" algn="l">
              <a:lnSpc>
                <a:spcPct val="100000"/>
              </a:lnSpc>
              <a:spcBef>
                <a:spcPts val="0"/>
              </a:spcBef>
              <a:spcAft>
                <a:spcPts val="0"/>
              </a:spcAft>
              <a:buClr>
                <a:schemeClr val="dk2"/>
              </a:buClr>
              <a:buSzPts val="2600"/>
              <a:buNone/>
              <a:defRPr sz="2600">
                <a:solidFill>
                  <a:schemeClr val="dk2"/>
                </a:solidFill>
              </a:defRPr>
            </a:lvl5pPr>
            <a:lvl6pPr lvl="5" rtl="0" algn="l">
              <a:lnSpc>
                <a:spcPct val="100000"/>
              </a:lnSpc>
              <a:spcBef>
                <a:spcPts val="0"/>
              </a:spcBef>
              <a:spcAft>
                <a:spcPts val="0"/>
              </a:spcAft>
              <a:buClr>
                <a:schemeClr val="dk2"/>
              </a:buClr>
              <a:buSzPts val="2600"/>
              <a:buNone/>
              <a:defRPr sz="2600">
                <a:solidFill>
                  <a:schemeClr val="dk2"/>
                </a:solidFill>
              </a:defRPr>
            </a:lvl6pPr>
            <a:lvl7pPr lvl="6" rtl="0" algn="l">
              <a:lnSpc>
                <a:spcPct val="100000"/>
              </a:lnSpc>
              <a:spcBef>
                <a:spcPts val="0"/>
              </a:spcBef>
              <a:spcAft>
                <a:spcPts val="0"/>
              </a:spcAft>
              <a:buClr>
                <a:schemeClr val="dk2"/>
              </a:buClr>
              <a:buSzPts val="2600"/>
              <a:buNone/>
              <a:defRPr sz="2600">
                <a:solidFill>
                  <a:schemeClr val="dk2"/>
                </a:solidFill>
              </a:defRPr>
            </a:lvl7pPr>
            <a:lvl8pPr lvl="7" rtl="0" algn="l">
              <a:lnSpc>
                <a:spcPct val="100000"/>
              </a:lnSpc>
              <a:spcBef>
                <a:spcPts val="0"/>
              </a:spcBef>
              <a:spcAft>
                <a:spcPts val="0"/>
              </a:spcAft>
              <a:buClr>
                <a:schemeClr val="dk2"/>
              </a:buClr>
              <a:buSzPts val="2600"/>
              <a:buNone/>
              <a:defRPr sz="2600">
                <a:solidFill>
                  <a:schemeClr val="dk2"/>
                </a:solidFill>
              </a:defRPr>
            </a:lvl8pPr>
            <a:lvl9pPr lvl="8" rtl="0" algn="l">
              <a:lnSpc>
                <a:spcPct val="100000"/>
              </a:lnSpc>
              <a:spcBef>
                <a:spcPts val="0"/>
              </a:spcBef>
              <a:spcAft>
                <a:spcPts val="0"/>
              </a:spcAft>
              <a:buClr>
                <a:schemeClr val="dk2"/>
              </a:buClr>
              <a:buSzPts val="2600"/>
              <a:buNone/>
              <a:defRPr sz="2600">
                <a:solidFill>
                  <a:schemeClr val="dk2"/>
                </a:solidFill>
              </a:defRPr>
            </a:lvl9pPr>
          </a:lstStyle>
          <a:p/>
        </p:txBody>
      </p:sp>
      <p:sp>
        <p:nvSpPr>
          <p:cNvPr id="183" name="Google Shape;183;p27"/>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lvl1pPr indent="-311150" lvl="0" marL="457200" rtl="0" algn="l">
              <a:lnSpc>
                <a:spcPct val="100000"/>
              </a:lnSpc>
              <a:spcBef>
                <a:spcPts val="0"/>
              </a:spcBef>
              <a:spcAft>
                <a:spcPts val="0"/>
              </a:spcAft>
              <a:buClr>
                <a:schemeClr val="dk1"/>
              </a:buClr>
              <a:buSzPts val="1300"/>
              <a:buChar char="●"/>
              <a:defRPr/>
            </a:lvl1pPr>
            <a:lvl2pPr indent="-298450" lvl="1" marL="914400" rtl="0" algn="l">
              <a:lnSpc>
                <a:spcPct val="100000"/>
              </a:lnSpc>
              <a:spcBef>
                <a:spcPts val="1600"/>
              </a:spcBef>
              <a:spcAft>
                <a:spcPts val="0"/>
              </a:spcAft>
              <a:buClr>
                <a:schemeClr val="dk1"/>
              </a:buClr>
              <a:buSzPts val="1100"/>
              <a:buChar char="○"/>
              <a:defRPr/>
            </a:lvl2pPr>
            <a:lvl3pPr indent="-298450" lvl="2" marL="1371600" rtl="0" algn="l">
              <a:lnSpc>
                <a:spcPct val="100000"/>
              </a:lnSpc>
              <a:spcBef>
                <a:spcPts val="1600"/>
              </a:spcBef>
              <a:spcAft>
                <a:spcPts val="0"/>
              </a:spcAft>
              <a:buClr>
                <a:schemeClr val="dk1"/>
              </a:buClr>
              <a:buSzPts val="1100"/>
              <a:buChar char="■"/>
              <a:defRPr/>
            </a:lvl3pPr>
            <a:lvl4pPr indent="-298450" lvl="3" marL="1828800" rtl="0" algn="l">
              <a:lnSpc>
                <a:spcPct val="100000"/>
              </a:lnSpc>
              <a:spcBef>
                <a:spcPts val="1600"/>
              </a:spcBef>
              <a:spcAft>
                <a:spcPts val="0"/>
              </a:spcAft>
              <a:buClr>
                <a:schemeClr val="dk1"/>
              </a:buClr>
              <a:buSzPts val="1100"/>
              <a:buChar char="●"/>
              <a:defRPr/>
            </a:lvl4pPr>
            <a:lvl5pPr indent="-298450" lvl="4" marL="2286000" rtl="0" algn="l">
              <a:lnSpc>
                <a:spcPct val="100000"/>
              </a:lnSpc>
              <a:spcBef>
                <a:spcPts val="1600"/>
              </a:spcBef>
              <a:spcAft>
                <a:spcPts val="0"/>
              </a:spcAft>
              <a:buClr>
                <a:schemeClr val="dk1"/>
              </a:buClr>
              <a:buSzPts val="1100"/>
              <a:buChar char="○"/>
              <a:defRPr/>
            </a:lvl5pPr>
            <a:lvl6pPr indent="-298450" lvl="5" marL="2743200" rtl="0" algn="l">
              <a:lnSpc>
                <a:spcPct val="100000"/>
              </a:lnSpc>
              <a:spcBef>
                <a:spcPts val="1600"/>
              </a:spcBef>
              <a:spcAft>
                <a:spcPts val="0"/>
              </a:spcAft>
              <a:buClr>
                <a:schemeClr val="dk1"/>
              </a:buClr>
              <a:buSzPts val="1100"/>
              <a:buChar char="■"/>
              <a:defRPr/>
            </a:lvl6pPr>
            <a:lvl7pPr indent="-298450" lvl="6" marL="3200400" rtl="0" algn="l">
              <a:lnSpc>
                <a:spcPct val="100000"/>
              </a:lnSpc>
              <a:spcBef>
                <a:spcPts val="1600"/>
              </a:spcBef>
              <a:spcAft>
                <a:spcPts val="0"/>
              </a:spcAft>
              <a:buClr>
                <a:schemeClr val="dk1"/>
              </a:buClr>
              <a:buSzPts val="1100"/>
              <a:buChar char="●"/>
              <a:defRPr/>
            </a:lvl7pPr>
            <a:lvl8pPr indent="-298450" lvl="7" marL="3657600" rtl="0" algn="l">
              <a:lnSpc>
                <a:spcPct val="100000"/>
              </a:lnSpc>
              <a:spcBef>
                <a:spcPts val="1600"/>
              </a:spcBef>
              <a:spcAft>
                <a:spcPts val="0"/>
              </a:spcAft>
              <a:buClr>
                <a:schemeClr val="dk1"/>
              </a:buClr>
              <a:buSzPts val="1100"/>
              <a:buChar char="○"/>
              <a:defRPr/>
            </a:lvl8pPr>
            <a:lvl9pPr indent="-298450" lvl="8" marL="4114800" rtl="0" algn="l">
              <a:lnSpc>
                <a:spcPct val="100000"/>
              </a:lnSpc>
              <a:spcBef>
                <a:spcPts val="1600"/>
              </a:spcBef>
              <a:spcAft>
                <a:spcPts val="1600"/>
              </a:spcAft>
              <a:buClr>
                <a:schemeClr val="dk1"/>
              </a:buClr>
              <a:buSzPts val="1100"/>
              <a:buChar char="■"/>
              <a:defRPr/>
            </a:lvl9pPr>
          </a:lstStyle>
          <a:p/>
        </p:txBody>
      </p:sp>
      <p:sp>
        <p:nvSpPr>
          <p:cNvPr id="184" name="Google Shape;184;p2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5" name="Shape 185"/>
        <p:cNvGrpSpPr/>
        <p:nvPr/>
      </p:nvGrpSpPr>
      <p:grpSpPr>
        <a:xfrm>
          <a:off x="0" y="0"/>
          <a:ext cx="0" cy="0"/>
          <a:chOff x="0" y="0"/>
          <a:chExt cx="0" cy="0"/>
        </a:xfrm>
      </p:grpSpPr>
      <p:sp>
        <p:nvSpPr>
          <p:cNvPr id="186" name="Google Shape;186;p28"/>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7" name="Google Shape;187;p28"/>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8" name="Google Shape;188;p28"/>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9" name="Google Shape;189;p28"/>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0" name="Shape 190"/>
        <p:cNvGrpSpPr/>
        <p:nvPr/>
      </p:nvGrpSpPr>
      <p:grpSpPr>
        <a:xfrm>
          <a:off x="0" y="0"/>
          <a:ext cx="0" cy="0"/>
          <a:chOff x="0" y="0"/>
          <a:chExt cx="0" cy="0"/>
        </a:xfrm>
      </p:grpSpPr>
      <p:sp>
        <p:nvSpPr>
          <p:cNvPr id="191" name="Google Shape;191;p29"/>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2" name="Google Shape;192;p29"/>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93" name="Google Shape;193;p29"/>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4" name="Google Shape;194;p29"/>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5" name="Google Shape;195;p29"/>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6" name="Shape 196"/>
        <p:cNvGrpSpPr/>
        <p:nvPr/>
      </p:nvGrpSpPr>
      <p:grpSpPr>
        <a:xfrm>
          <a:off x="0" y="0"/>
          <a:ext cx="0" cy="0"/>
          <a:chOff x="0" y="0"/>
          <a:chExt cx="0" cy="0"/>
        </a:xfrm>
      </p:grpSpPr>
      <p:sp>
        <p:nvSpPr>
          <p:cNvPr id="197" name="Google Shape;197;p30"/>
          <p:cNvSpPr txBox="1"/>
          <p:nvPr>
            <p:ph type="title"/>
          </p:nvPr>
        </p:nvSpPr>
        <p:spPr>
          <a:xfrm>
            <a:off x="722313" y="3305176"/>
            <a:ext cx="7772400" cy="10215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Clr>
                <a:schemeClr val="dk1"/>
              </a:buClr>
              <a:buSzPts val="4000"/>
              <a:buFont typeface="Calibri"/>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8" name="Google Shape;198;p30"/>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400"/>
              </a:spcBef>
              <a:spcAft>
                <a:spcPts val="0"/>
              </a:spcAft>
              <a:buClr>
                <a:srgbClr val="888888"/>
              </a:buClr>
              <a:buSzPts val="2000"/>
              <a:buNone/>
              <a:defRPr sz="2000">
                <a:solidFill>
                  <a:srgbClr val="888888"/>
                </a:solidFill>
              </a:defRPr>
            </a:lvl1pPr>
            <a:lvl2pPr indent="-228600" lvl="1" marL="914400" rtl="0" algn="l">
              <a:lnSpc>
                <a:spcPct val="100000"/>
              </a:lnSpc>
              <a:spcBef>
                <a:spcPts val="360"/>
              </a:spcBef>
              <a:spcAft>
                <a:spcPts val="0"/>
              </a:spcAft>
              <a:buClr>
                <a:srgbClr val="888888"/>
              </a:buClr>
              <a:buSzPts val="1800"/>
              <a:buNone/>
              <a:defRPr sz="1800">
                <a:solidFill>
                  <a:srgbClr val="888888"/>
                </a:solidFill>
              </a:defRPr>
            </a:lvl2pPr>
            <a:lvl3pPr indent="-228600" lvl="2" marL="1371600" rtl="0" algn="l">
              <a:lnSpc>
                <a:spcPct val="100000"/>
              </a:lnSpc>
              <a:spcBef>
                <a:spcPts val="320"/>
              </a:spcBef>
              <a:spcAft>
                <a:spcPts val="0"/>
              </a:spcAft>
              <a:buClr>
                <a:srgbClr val="888888"/>
              </a:buClr>
              <a:buSzPts val="1600"/>
              <a:buNone/>
              <a:defRPr sz="1600">
                <a:solidFill>
                  <a:srgbClr val="888888"/>
                </a:solidFill>
              </a:defRPr>
            </a:lvl3pPr>
            <a:lvl4pPr indent="-228600" lvl="3" marL="1828800" rtl="0" algn="l">
              <a:lnSpc>
                <a:spcPct val="100000"/>
              </a:lnSpc>
              <a:spcBef>
                <a:spcPts val="280"/>
              </a:spcBef>
              <a:spcAft>
                <a:spcPts val="0"/>
              </a:spcAft>
              <a:buClr>
                <a:srgbClr val="888888"/>
              </a:buClr>
              <a:buSzPts val="1400"/>
              <a:buNone/>
              <a:defRPr sz="1400">
                <a:solidFill>
                  <a:srgbClr val="888888"/>
                </a:solidFill>
              </a:defRPr>
            </a:lvl4pPr>
            <a:lvl5pPr indent="-228600" lvl="4" marL="2286000" rtl="0" algn="l">
              <a:lnSpc>
                <a:spcPct val="100000"/>
              </a:lnSpc>
              <a:spcBef>
                <a:spcPts val="28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199" name="Google Shape;199;p30"/>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0" name="Google Shape;200;p30"/>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1" name="Google Shape;201;p30"/>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2" name="Shape 202"/>
        <p:cNvGrpSpPr/>
        <p:nvPr/>
      </p:nvGrpSpPr>
      <p:grpSpPr>
        <a:xfrm>
          <a:off x="0" y="0"/>
          <a:ext cx="0" cy="0"/>
          <a:chOff x="0" y="0"/>
          <a:chExt cx="0" cy="0"/>
        </a:xfrm>
      </p:grpSpPr>
      <p:sp>
        <p:nvSpPr>
          <p:cNvPr id="203" name="Google Shape;203;p31"/>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4" name="Google Shape;204;p31"/>
          <p:cNvSpPr txBox="1"/>
          <p:nvPr>
            <p:ph idx="1" type="body"/>
          </p:nvPr>
        </p:nvSpPr>
        <p:spPr>
          <a:xfrm>
            <a:off x="457200" y="900115"/>
            <a:ext cx="4038600" cy="25455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205" name="Google Shape;205;p31"/>
          <p:cNvSpPr txBox="1"/>
          <p:nvPr>
            <p:ph idx="2" type="body"/>
          </p:nvPr>
        </p:nvSpPr>
        <p:spPr>
          <a:xfrm>
            <a:off x="4648200" y="900115"/>
            <a:ext cx="4038600" cy="25455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206" name="Google Shape;206;p31"/>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7" name="Google Shape;207;p31"/>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8" name="Google Shape;208;p31"/>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9" name="Shape 209"/>
        <p:cNvGrpSpPr/>
        <p:nvPr/>
      </p:nvGrpSpPr>
      <p:grpSpPr>
        <a:xfrm>
          <a:off x="0" y="0"/>
          <a:ext cx="0" cy="0"/>
          <a:chOff x="0" y="0"/>
          <a:chExt cx="0" cy="0"/>
        </a:xfrm>
      </p:grpSpPr>
      <p:sp>
        <p:nvSpPr>
          <p:cNvPr id="210" name="Google Shape;210;p32"/>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4400"/>
              <a:buFont typeface="Calibri"/>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1" name="Google Shape;211;p32"/>
          <p:cNvSpPr txBox="1"/>
          <p:nvPr>
            <p:ph idx="1" type="body"/>
          </p:nvPr>
        </p:nvSpPr>
        <p:spPr>
          <a:xfrm>
            <a:off x="457200" y="1151335"/>
            <a:ext cx="4040100" cy="4797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212" name="Google Shape;212;p32"/>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213" name="Google Shape;213;p32"/>
          <p:cNvSpPr txBox="1"/>
          <p:nvPr>
            <p:ph idx="3" type="body"/>
          </p:nvPr>
        </p:nvSpPr>
        <p:spPr>
          <a:xfrm>
            <a:off x="4645033" y="1151335"/>
            <a:ext cx="4041900" cy="4797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214" name="Google Shape;214;p32"/>
          <p:cNvSpPr txBox="1"/>
          <p:nvPr>
            <p:ph idx="4" type="body"/>
          </p:nvPr>
        </p:nvSpPr>
        <p:spPr>
          <a:xfrm>
            <a:off x="4645033" y="1631156"/>
            <a:ext cx="4041900" cy="2963400"/>
          </a:xfrm>
          <a:prstGeom prst="rect">
            <a:avLst/>
          </a:prstGeom>
          <a:noFill/>
          <a:ln>
            <a:noFill/>
          </a:ln>
        </p:spPr>
        <p:txBody>
          <a:bodyPr anchorCtr="0" anchor="t" bIns="45700" lIns="91425" spcFirstLastPara="1" rIns="91425" wrap="square" tIns="45700">
            <a:no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215" name="Google Shape;215;p32"/>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6" name="Google Shape;216;p32"/>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7" name="Google Shape;217;p32"/>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8" name="Shape 218"/>
        <p:cNvGrpSpPr/>
        <p:nvPr/>
      </p:nvGrpSpPr>
      <p:grpSpPr>
        <a:xfrm>
          <a:off x="0" y="0"/>
          <a:ext cx="0" cy="0"/>
          <a:chOff x="0" y="0"/>
          <a:chExt cx="0" cy="0"/>
        </a:xfrm>
      </p:grpSpPr>
      <p:sp>
        <p:nvSpPr>
          <p:cNvPr id="219" name="Google Shape;219;p33"/>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0" name="Google Shape;220;p33"/>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1" name="Google Shape;221;p33"/>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2" name="Shape 222"/>
        <p:cNvGrpSpPr/>
        <p:nvPr/>
      </p:nvGrpSpPr>
      <p:grpSpPr>
        <a:xfrm>
          <a:off x="0" y="0"/>
          <a:ext cx="0" cy="0"/>
          <a:chOff x="0" y="0"/>
          <a:chExt cx="0" cy="0"/>
        </a:xfrm>
      </p:grpSpPr>
      <p:sp>
        <p:nvSpPr>
          <p:cNvPr id="223" name="Google Shape;223;p34"/>
          <p:cNvSpPr txBox="1"/>
          <p:nvPr>
            <p:ph type="title"/>
          </p:nvPr>
        </p:nvSpPr>
        <p:spPr>
          <a:xfrm>
            <a:off x="457209" y="204787"/>
            <a:ext cx="3008400" cy="8715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dk1"/>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4" name="Google Shape;224;p34"/>
          <p:cNvSpPr txBox="1"/>
          <p:nvPr>
            <p:ph idx="1" type="body"/>
          </p:nvPr>
        </p:nvSpPr>
        <p:spPr>
          <a:xfrm>
            <a:off x="3575050" y="204792"/>
            <a:ext cx="5111700" cy="4389900"/>
          </a:xfrm>
          <a:prstGeom prst="rect">
            <a:avLst/>
          </a:prstGeom>
          <a:noFill/>
          <a:ln>
            <a:noFill/>
          </a:ln>
        </p:spPr>
        <p:txBody>
          <a:bodyPr anchorCtr="0" anchor="t" bIns="45700" lIns="91425" spcFirstLastPara="1" rIns="91425" wrap="square" tIns="45700">
            <a:noAutofit/>
          </a:bodyPr>
          <a:lstStyle>
            <a:lvl1pPr indent="-431800" lvl="0" marL="457200" rtl="0" algn="l">
              <a:lnSpc>
                <a:spcPct val="100000"/>
              </a:lnSpc>
              <a:spcBef>
                <a:spcPts val="640"/>
              </a:spcBef>
              <a:spcAft>
                <a:spcPts val="0"/>
              </a:spcAft>
              <a:buClr>
                <a:schemeClr val="dk1"/>
              </a:buClr>
              <a:buSzPts val="3200"/>
              <a:buChar char="•"/>
              <a:defRPr sz="3200"/>
            </a:lvl1pPr>
            <a:lvl2pPr indent="-406400" lvl="1" marL="914400" rtl="0" algn="l">
              <a:lnSpc>
                <a:spcPct val="100000"/>
              </a:lnSpc>
              <a:spcBef>
                <a:spcPts val="560"/>
              </a:spcBef>
              <a:spcAft>
                <a:spcPts val="0"/>
              </a:spcAft>
              <a:buClr>
                <a:schemeClr val="dk1"/>
              </a:buClr>
              <a:buSzPts val="2800"/>
              <a:buChar char="–"/>
              <a:defRPr sz="2800"/>
            </a:lvl2pPr>
            <a:lvl3pPr indent="-381000" lvl="2" marL="1371600" rtl="0" algn="l">
              <a:lnSpc>
                <a:spcPct val="100000"/>
              </a:lnSpc>
              <a:spcBef>
                <a:spcPts val="480"/>
              </a:spcBef>
              <a:spcAft>
                <a:spcPts val="0"/>
              </a:spcAft>
              <a:buClr>
                <a:schemeClr val="dk1"/>
              </a:buClr>
              <a:buSzPts val="2400"/>
              <a:buChar char="•"/>
              <a:defRPr sz="2400"/>
            </a:lvl3pPr>
            <a:lvl4pPr indent="-355600" lvl="3" marL="1828800" rtl="0" algn="l">
              <a:lnSpc>
                <a:spcPct val="100000"/>
              </a:lnSpc>
              <a:spcBef>
                <a:spcPts val="400"/>
              </a:spcBef>
              <a:spcAft>
                <a:spcPts val="0"/>
              </a:spcAft>
              <a:buClr>
                <a:schemeClr val="dk1"/>
              </a:buClr>
              <a:buSzPts val="2000"/>
              <a:buChar char="–"/>
              <a:defRPr sz="2000"/>
            </a:lvl4pPr>
            <a:lvl5pPr indent="-355600" lvl="4" marL="2286000" rtl="0" algn="l">
              <a:lnSpc>
                <a:spcPct val="100000"/>
              </a:lnSpc>
              <a:spcBef>
                <a:spcPts val="400"/>
              </a:spcBef>
              <a:spcAft>
                <a:spcPts val="0"/>
              </a:spcAft>
              <a:buClr>
                <a:schemeClr val="dk1"/>
              </a:buClr>
              <a:buSzPts val="2000"/>
              <a:buChar char="»"/>
              <a:defRPr sz="2000"/>
            </a:lvl5pPr>
            <a:lvl6pPr indent="-355600" lvl="5" marL="2743200" rtl="0" algn="l">
              <a:lnSpc>
                <a:spcPct val="100000"/>
              </a:lnSpc>
              <a:spcBef>
                <a:spcPts val="400"/>
              </a:spcBef>
              <a:spcAft>
                <a:spcPts val="0"/>
              </a:spcAft>
              <a:buClr>
                <a:schemeClr val="dk1"/>
              </a:buClr>
              <a:buSzPts val="2000"/>
              <a:buChar char="•"/>
              <a:defRPr sz="2000"/>
            </a:lvl6pPr>
            <a:lvl7pPr indent="-355600" lvl="6" marL="3200400" rtl="0" algn="l">
              <a:lnSpc>
                <a:spcPct val="100000"/>
              </a:lnSpc>
              <a:spcBef>
                <a:spcPts val="400"/>
              </a:spcBef>
              <a:spcAft>
                <a:spcPts val="0"/>
              </a:spcAft>
              <a:buClr>
                <a:schemeClr val="dk1"/>
              </a:buClr>
              <a:buSzPts val="2000"/>
              <a:buChar char="•"/>
              <a:defRPr sz="2000"/>
            </a:lvl7pPr>
            <a:lvl8pPr indent="-355600" lvl="7" marL="3657600" rtl="0" algn="l">
              <a:lnSpc>
                <a:spcPct val="100000"/>
              </a:lnSpc>
              <a:spcBef>
                <a:spcPts val="400"/>
              </a:spcBef>
              <a:spcAft>
                <a:spcPts val="0"/>
              </a:spcAft>
              <a:buClr>
                <a:schemeClr val="dk1"/>
              </a:buClr>
              <a:buSzPts val="2000"/>
              <a:buChar char="•"/>
              <a:defRPr sz="2000"/>
            </a:lvl8pPr>
            <a:lvl9pPr indent="-355600" lvl="8" marL="4114800" rtl="0" algn="l">
              <a:lnSpc>
                <a:spcPct val="100000"/>
              </a:lnSpc>
              <a:spcBef>
                <a:spcPts val="400"/>
              </a:spcBef>
              <a:spcAft>
                <a:spcPts val="0"/>
              </a:spcAft>
              <a:buClr>
                <a:schemeClr val="dk1"/>
              </a:buClr>
              <a:buSzPts val="2000"/>
              <a:buChar char="•"/>
              <a:defRPr sz="2000"/>
            </a:lvl9pPr>
          </a:lstStyle>
          <a:p/>
        </p:txBody>
      </p:sp>
      <p:sp>
        <p:nvSpPr>
          <p:cNvPr id="225" name="Google Shape;225;p34"/>
          <p:cNvSpPr txBox="1"/>
          <p:nvPr>
            <p:ph idx="2" type="body"/>
          </p:nvPr>
        </p:nvSpPr>
        <p:spPr>
          <a:xfrm>
            <a:off x="457209" y="1076328"/>
            <a:ext cx="3008400" cy="35184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226" name="Google Shape;226;p34"/>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7" name="Google Shape;227;p34"/>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8" name="Google Shape;228;p34"/>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9" name="Shape 229"/>
        <p:cNvGrpSpPr/>
        <p:nvPr/>
      </p:nvGrpSpPr>
      <p:grpSpPr>
        <a:xfrm>
          <a:off x="0" y="0"/>
          <a:ext cx="0" cy="0"/>
          <a:chOff x="0" y="0"/>
          <a:chExt cx="0" cy="0"/>
        </a:xfrm>
      </p:grpSpPr>
      <p:sp>
        <p:nvSpPr>
          <p:cNvPr id="230" name="Google Shape;230;p35"/>
          <p:cNvSpPr txBox="1"/>
          <p:nvPr>
            <p:ph type="title"/>
          </p:nvPr>
        </p:nvSpPr>
        <p:spPr>
          <a:xfrm>
            <a:off x="1792288" y="3600451"/>
            <a:ext cx="5486400" cy="4251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dk1"/>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1" name="Google Shape;231;p35"/>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32" name="Google Shape;232;p35"/>
          <p:cNvSpPr txBox="1"/>
          <p:nvPr>
            <p:ph idx="1" type="body"/>
          </p:nvPr>
        </p:nvSpPr>
        <p:spPr>
          <a:xfrm>
            <a:off x="1792288" y="4025507"/>
            <a:ext cx="5486400" cy="6036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233" name="Google Shape;233;p35"/>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4" name="Google Shape;234;p35"/>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5" name="Google Shape;235;p35"/>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36" name="Shape 236"/>
        <p:cNvGrpSpPr/>
        <p:nvPr/>
      </p:nvGrpSpPr>
      <p:grpSpPr>
        <a:xfrm>
          <a:off x="0" y="0"/>
          <a:ext cx="0" cy="0"/>
          <a:chOff x="0" y="0"/>
          <a:chExt cx="0" cy="0"/>
        </a:xfrm>
      </p:grpSpPr>
      <p:sp>
        <p:nvSpPr>
          <p:cNvPr id="237" name="Google Shape;237;p36"/>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8" name="Google Shape;238;p36"/>
          <p:cNvSpPr txBox="1"/>
          <p:nvPr>
            <p:ph idx="1" type="body"/>
          </p:nvPr>
        </p:nvSpPr>
        <p:spPr>
          <a:xfrm rot="5400000">
            <a:off x="2874750" y="-1217399"/>
            <a:ext cx="3394500" cy="82296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239" name="Google Shape;239;p36"/>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0" name="Google Shape;240;p36"/>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1" name="Google Shape;241;p36"/>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2" name="Shape 242"/>
        <p:cNvGrpSpPr/>
        <p:nvPr/>
      </p:nvGrpSpPr>
      <p:grpSpPr>
        <a:xfrm>
          <a:off x="0" y="0"/>
          <a:ext cx="0" cy="0"/>
          <a:chOff x="0" y="0"/>
          <a:chExt cx="0" cy="0"/>
        </a:xfrm>
      </p:grpSpPr>
      <p:sp>
        <p:nvSpPr>
          <p:cNvPr id="243" name="Google Shape;243;p37"/>
          <p:cNvSpPr txBox="1"/>
          <p:nvPr>
            <p:ph type="title"/>
          </p:nvPr>
        </p:nvSpPr>
        <p:spPr>
          <a:xfrm rot="5400000">
            <a:off x="6012600" y="771583"/>
            <a:ext cx="3291000" cy="20574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4" name="Google Shape;244;p37"/>
          <p:cNvSpPr txBox="1"/>
          <p:nvPr>
            <p:ph idx="1" type="body"/>
          </p:nvPr>
        </p:nvSpPr>
        <p:spPr>
          <a:xfrm rot="5400000">
            <a:off x="1821600" y="-1209617"/>
            <a:ext cx="3291000" cy="60198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245" name="Google Shape;245;p37"/>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6" name="Google Shape;246;p37"/>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7" name="Google Shape;247;p37"/>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theme" Target="../theme/theme1.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4" name="Shape 124"/>
        <p:cNvGrpSpPr/>
        <p:nvPr/>
      </p:nvGrpSpPr>
      <p:grpSpPr>
        <a:xfrm>
          <a:off x="0" y="0"/>
          <a:ext cx="0" cy="0"/>
          <a:chOff x="0" y="0"/>
          <a:chExt cx="0" cy="0"/>
        </a:xfrm>
      </p:grpSpPr>
      <p:sp>
        <p:nvSpPr>
          <p:cNvPr id="125" name="Google Shape;125;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26" name="Google Shape;126;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27" name="Google Shape;127;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 name="Shape 169"/>
        <p:cNvGrpSpPr/>
        <p:nvPr/>
      </p:nvGrpSpPr>
      <p:grpSpPr>
        <a:xfrm>
          <a:off x="0" y="0"/>
          <a:ext cx="0" cy="0"/>
          <a:chOff x="0" y="0"/>
          <a:chExt cx="0" cy="0"/>
        </a:xfrm>
      </p:grpSpPr>
      <p:sp>
        <p:nvSpPr>
          <p:cNvPr id="170" name="Google Shape;170;p25"/>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1" name="Google Shape;171;p25"/>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2" name="Google Shape;172;p25"/>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3" name="Google Shape;173;p25"/>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4" name="Google Shape;174;p25"/>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5.jpg"/><Relationship Id="rId5" Type="http://schemas.openxmlformats.org/officeDocument/2006/relationships/image" Target="../media/image3.jpg"/><Relationship Id="rId6" Type="http://schemas.openxmlformats.org/officeDocument/2006/relationships/image" Target="../media/image17.jpg"/><Relationship Id="rId7" Type="http://schemas.openxmlformats.org/officeDocument/2006/relationships/image" Target="../media/image16.jpg"/><Relationship Id="rId8"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image" Target="../media/image28.jpg"/><Relationship Id="rId6"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3.jpg"/><Relationship Id="rId6" Type="http://schemas.openxmlformats.org/officeDocument/2006/relationships/image" Target="../media/image18.jpg"/><Relationship Id="rId7" Type="http://schemas.openxmlformats.org/officeDocument/2006/relationships/image" Target="../media/image21.jpg"/><Relationship Id="rId8" Type="http://schemas.openxmlformats.org/officeDocument/2006/relationships/image" Target="../media/image23.jpg"/></Relationships>
</file>

<file path=ppt/slides/_rels/slide13.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27.jpg"/><Relationship Id="rId5" Type="http://schemas.openxmlformats.org/officeDocument/2006/relationships/image" Target="../media/image34.jpg"/><Relationship Id="rId6" Type="http://schemas.openxmlformats.org/officeDocument/2006/relationships/image" Target="../media/image32.jpg"/><Relationship Id="rId7" Type="http://schemas.openxmlformats.org/officeDocument/2006/relationships/image" Target="../media/image5.png"/><Relationship Id="rId8"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14.png"/><Relationship Id="rId6"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14.png"/><Relationship Id="rId6"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3.jpg"/><Relationship Id="rId6"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3.jpg"/><Relationship Id="rId6"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image" Target="../media/image6.jpg"/><Relationship Id="rId6" Type="http://schemas.openxmlformats.org/officeDocument/2006/relationships/image" Target="../media/image15.jpg"/><Relationship Id="rId7" Type="http://schemas.openxmlformats.org/officeDocument/2006/relationships/image" Target="../media/image13.jpg"/><Relationship Id="rId8" Type="http://schemas.openxmlformats.org/officeDocument/2006/relationships/image" Target="../media/image3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3.jpg"/><Relationship Id="rId6" Type="http://schemas.openxmlformats.org/officeDocument/2006/relationships/image" Target="../media/image8.jpg"/><Relationship Id="rId7" Type="http://schemas.openxmlformats.org/officeDocument/2006/relationships/image" Target="../media/image22.jpg"/><Relationship Id="rId8"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3.jpg"/><Relationship Id="rId6" Type="http://schemas.openxmlformats.org/officeDocument/2006/relationships/image" Target="../media/image10.jpg"/><Relationship Id="rId7"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36.jpg"/><Relationship Id="rId4" Type="http://schemas.openxmlformats.org/officeDocument/2006/relationships/image" Target="../media/image31.jpg"/><Relationship Id="rId5" Type="http://schemas.openxmlformats.org/officeDocument/2006/relationships/image" Target="../media/image5.png"/><Relationship Id="rId6" Type="http://schemas.openxmlformats.org/officeDocument/2006/relationships/image" Target="../media/image14.png"/><Relationship Id="rId7" Type="http://schemas.openxmlformats.org/officeDocument/2006/relationships/image" Target="../media/image33.jpg"/><Relationship Id="rId8"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1" name="Shape 251"/>
        <p:cNvGrpSpPr/>
        <p:nvPr/>
      </p:nvGrpSpPr>
      <p:grpSpPr>
        <a:xfrm>
          <a:off x="0" y="0"/>
          <a:ext cx="0" cy="0"/>
          <a:chOff x="0" y="0"/>
          <a:chExt cx="0" cy="0"/>
        </a:xfrm>
      </p:grpSpPr>
      <p:sp>
        <p:nvSpPr>
          <p:cNvPr id="252" name="Google Shape;252;p38"/>
          <p:cNvSpPr txBox="1"/>
          <p:nvPr>
            <p:ph type="ctrTitle"/>
          </p:nvPr>
        </p:nvSpPr>
        <p:spPr>
          <a:xfrm>
            <a:off x="311708" y="78152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Pre-Arrival English</a:t>
            </a:r>
            <a:endParaRPr/>
          </a:p>
        </p:txBody>
      </p:sp>
      <p:sp>
        <p:nvSpPr>
          <p:cNvPr id="253" name="Google Shape;253;p38"/>
          <p:cNvSpPr txBox="1"/>
          <p:nvPr>
            <p:ph idx="1" type="subTitle"/>
          </p:nvPr>
        </p:nvSpPr>
        <p:spPr>
          <a:xfrm>
            <a:off x="311700" y="2580438"/>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Understanding the Different Regions</a:t>
            </a:r>
            <a:endParaRPr/>
          </a:p>
          <a:p>
            <a:pPr indent="0" lvl="0" marL="0" rtl="0" algn="ctr">
              <a:spcBef>
                <a:spcPts val="0"/>
              </a:spcBef>
              <a:spcAft>
                <a:spcPts val="0"/>
              </a:spcAft>
              <a:buNone/>
            </a:pPr>
            <a:r>
              <a:rPr lang="en"/>
              <a:t>Of Canada</a:t>
            </a:r>
            <a:endParaRPr/>
          </a:p>
        </p:txBody>
      </p:sp>
      <p:pic>
        <p:nvPicPr>
          <p:cNvPr id="254" name="Google Shape;254;p38"/>
          <p:cNvPicPr preferRelativeResize="0"/>
          <p:nvPr/>
        </p:nvPicPr>
        <p:blipFill>
          <a:blip r:embed="rId3">
            <a:alphaModFix/>
          </a:blip>
          <a:stretch>
            <a:fillRect/>
          </a:stretch>
        </p:blipFill>
        <p:spPr>
          <a:xfrm>
            <a:off x="154625" y="4352175"/>
            <a:ext cx="8834751" cy="504825"/>
          </a:xfrm>
          <a:prstGeom prst="rect">
            <a:avLst/>
          </a:prstGeom>
          <a:noFill/>
          <a:ln>
            <a:noFill/>
          </a:ln>
        </p:spPr>
      </p:pic>
      <p:pic>
        <p:nvPicPr>
          <p:cNvPr id="255" name="Google Shape;255;p38"/>
          <p:cNvPicPr preferRelativeResize="0"/>
          <p:nvPr/>
        </p:nvPicPr>
        <p:blipFill rotWithShape="1">
          <a:blip r:embed="rId4">
            <a:alphaModFix/>
          </a:blip>
          <a:srcRect b="0" l="0" r="0" t="0"/>
          <a:stretch/>
        </p:blipFill>
        <p:spPr>
          <a:xfrm>
            <a:off x="7543226" y="93073"/>
            <a:ext cx="1365277" cy="1505801"/>
          </a:xfrm>
          <a:prstGeom prst="rect">
            <a:avLst/>
          </a:prstGeom>
          <a:noFill/>
          <a:ln>
            <a:noFill/>
          </a:ln>
        </p:spPr>
      </p:pic>
      <p:sp>
        <p:nvSpPr>
          <p:cNvPr id="256" name="Google Shape;256;p38"/>
          <p:cNvSpPr txBox="1"/>
          <p:nvPr/>
        </p:nvSpPr>
        <p:spPr>
          <a:xfrm>
            <a:off x="2584575" y="4641100"/>
            <a:ext cx="3991500" cy="298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999999"/>
                </a:solidFill>
              </a:rPr>
              <a:t>Copyright © 2020 International House Pacific Group</a:t>
            </a:r>
            <a:endParaRPr sz="1100">
              <a:solidFill>
                <a:srgbClr val="999999"/>
              </a:solidFill>
            </a:endParaRPr>
          </a:p>
          <a:p>
            <a:pPr indent="0" lvl="0" marL="0" rtl="0" algn="ctr">
              <a:spcBef>
                <a:spcPts val="0"/>
              </a:spcBef>
              <a:spcAft>
                <a:spcPts val="0"/>
              </a:spcAft>
              <a:buNone/>
            </a:pPr>
            <a:r>
              <a:rPr lang="en" sz="1100">
                <a:solidFill>
                  <a:srgbClr val="999999"/>
                </a:solidFill>
              </a:rPr>
              <a:t>Do not share or copy without permission</a:t>
            </a:r>
            <a:endParaRPr/>
          </a:p>
        </p:txBody>
      </p:sp>
      <p:pic>
        <p:nvPicPr>
          <p:cNvPr id="257" name="Google Shape;257;p38"/>
          <p:cNvPicPr preferRelativeResize="0"/>
          <p:nvPr/>
        </p:nvPicPr>
        <p:blipFill rotWithShape="1">
          <a:blip r:embed="rId5">
            <a:alphaModFix/>
          </a:blip>
          <a:srcRect b="0" l="0" r="0" t="0"/>
          <a:stretch/>
        </p:blipFill>
        <p:spPr>
          <a:xfrm>
            <a:off x="8217713" y="4266101"/>
            <a:ext cx="813223" cy="792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7"/>
          <p:cNvSpPr txBox="1"/>
          <p:nvPr>
            <p:ph type="title"/>
          </p:nvPr>
        </p:nvSpPr>
        <p:spPr>
          <a:xfrm>
            <a:off x="2121695" y="111775"/>
            <a:ext cx="4499400" cy="5352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en" sz="3000">
                <a:solidFill>
                  <a:srgbClr val="E69138"/>
                </a:solidFill>
                <a:latin typeface="Arial"/>
                <a:ea typeface="Arial"/>
                <a:cs typeface="Arial"/>
                <a:sym typeface="Arial"/>
              </a:rPr>
              <a:t>The Atlantic Regions</a:t>
            </a:r>
            <a:endParaRPr sz="3000">
              <a:solidFill>
                <a:srgbClr val="E69138"/>
              </a:solidFill>
              <a:latin typeface="Bree Serif"/>
              <a:ea typeface="Bree Serif"/>
              <a:cs typeface="Bree Serif"/>
              <a:sym typeface="Bree Serif"/>
            </a:endParaRPr>
          </a:p>
        </p:txBody>
      </p:sp>
      <p:sp>
        <p:nvSpPr>
          <p:cNvPr id="368" name="Google Shape;368;p47"/>
          <p:cNvSpPr txBox="1"/>
          <p:nvPr/>
        </p:nvSpPr>
        <p:spPr>
          <a:xfrm>
            <a:off x="178525" y="538350"/>
            <a:ext cx="8834700" cy="164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i="1" sz="1200">
              <a:solidFill>
                <a:srgbClr val="0000FF"/>
              </a:solidFill>
              <a:latin typeface="Calibri"/>
              <a:ea typeface="Calibri"/>
              <a:cs typeface="Calibri"/>
              <a:sym typeface="Calibri"/>
            </a:endParaRPr>
          </a:p>
          <a:p>
            <a:pPr indent="-349250" lvl="0" marL="457200" marR="0" rtl="0" algn="l">
              <a:lnSpc>
                <a:spcPct val="100000"/>
              </a:lnSpc>
              <a:spcBef>
                <a:spcPts val="0"/>
              </a:spcBef>
              <a:spcAft>
                <a:spcPts val="0"/>
              </a:spcAft>
              <a:buClr>
                <a:srgbClr val="0000FF"/>
              </a:buClr>
              <a:buSzPts val="1900"/>
              <a:buFont typeface="Calibri"/>
              <a:buChar char="❏"/>
            </a:pPr>
            <a:r>
              <a:rPr lang="en" sz="1700">
                <a:solidFill>
                  <a:srgbClr val="0000FF"/>
                </a:solidFill>
                <a:latin typeface="Calibri"/>
                <a:ea typeface="Calibri"/>
                <a:cs typeface="Calibri"/>
                <a:sym typeface="Calibri"/>
              </a:rPr>
              <a:t>Also known as the Maritimes</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Near where the Titanic sank!</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Cold winters with lots of icebergs and cool humid summers </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New Brunswick is the only official bilingual province: English and French </a:t>
            </a:r>
            <a:endParaRPr sz="1700">
              <a:solidFill>
                <a:srgbClr val="0000FF"/>
              </a:solidFill>
              <a:latin typeface="Calibri"/>
              <a:ea typeface="Calibri"/>
              <a:cs typeface="Calibri"/>
              <a:sym typeface="Calibri"/>
            </a:endParaRPr>
          </a:p>
          <a:p>
            <a:pPr indent="0" lvl="0" marL="914400" marR="0" rtl="0" algn="l">
              <a:lnSpc>
                <a:spcPct val="100000"/>
              </a:lnSpc>
              <a:spcBef>
                <a:spcPts val="0"/>
              </a:spcBef>
              <a:spcAft>
                <a:spcPts val="0"/>
              </a:spcAft>
              <a:buNone/>
            </a:pPr>
            <a:r>
              <a:rPr lang="en" sz="1700">
                <a:solidFill>
                  <a:srgbClr val="0000FF"/>
                </a:solidFill>
                <a:latin typeface="Calibri"/>
                <a:ea typeface="Calibri"/>
                <a:cs typeface="Calibri"/>
                <a:sym typeface="Calibri"/>
              </a:rPr>
              <a:t>(also the two official languages of Canada)</a:t>
            </a:r>
            <a:endParaRPr sz="1700">
              <a:solidFill>
                <a:srgbClr val="0000FF"/>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200">
              <a:solidFill>
                <a:srgbClr val="0000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    </a:t>
            </a:r>
            <a:endParaRPr b="0" i="0" sz="1200" u="none" cap="none" strike="noStrike">
              <a:solidFill>
                <a:srgbClr val="000000"/>
              </a:solidFill>
              <a:latin typeface="Calibri"/>
              <a:ea typeface="Calibri"/>
              <a:cs typeface="Calibri"/>
              <a:sym typeface="Calibri"/>
            </a:endParaRPr>
          </a:p>
        </p:txBody>
      </p:sp>
      <p:pic>
        <p:nvPicPr>
          <p:cNvPr id="369" name="Google Shape;369;p47"/>
          <p:cNvPicPr preferRelativeResize="0"/>
          <p:nvPr/>
        </p:nvPicPr>
        <p:blipFill>
          <a:blip r:embed="rId3">
            <a:alphaModFix/>
          </a:blip>
          <a:stretch>
            <a:fillRect/>
          </a:stretch>
        </p:blipFill>
        <p:spPr>
          <a:xfrm>
            <a:off x="154625" y="4352175"/>
            <a:ext cx="8834751" cy="504825"/>
          </a:xfrm>
          <a:prstGeom prst="rect">
            <a:avLst/>
          </a:prstGeom>
          <a:noFill/>
          <a:ln>
            <a:noFill/>
          </a:ln>
        </p:spPr>
      </p:pic>
      <p:sp>
        <p:nvSpPr>
          <p:cNvPr id="370" name="Google Shape;370;p47"/>
          <p:cNvSpPr txBox="1"/>
          <p:nvPr/>
        </p:nvSpPr>
        <p:spPr>
          <a:xfrm>
            <a:off x="4399750" y="4693800"/>
            <a:ext cx="4499400" cy="1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371" name="Google Shape;371;p47"/>
          <p:cNvPicPr preferRelativeResize="0"/>
          <p:nvPr/>
        </p:nvPicPr>
        <p:blipFill>
          <a:blip r:embed="rId4">
            <a:alphaModFix/>
          </a:blip>
          <a:stretch>
            <a:fillRect/>
          </a:stretch>
        </p:blipFill>
        <p:spPr>
          <a:xfrm>
            <a:off x="6926575" y="0"/>
            <a:ext cx="2217425" cy="758782"/>
          </a:xfrm>
          <a:prstGeom prst="rect">
            <a:avLst/>
          </a:prstGeom>
          <a:noFill/>
          <a:ln>
            <a:noFill/>
          </a:ln>
        </p:spPr>
      </p:pic>
      <p:pic>
        <p:nvPicPr>
          <p:cNvPr id="372" name="Google Shape;372;p47"/>
          <p:cNvPicPr preferRelativeResize="0"/>
          <p:nvPr/>
        </p:nvPicPr>
        <p:blipFill rotWithShape="1">
          <a:blip r:embed="rId5">
            <a:alphaModFix/>
          </a:blip>
          <a:srcRect b="0" l="0" r="0" t="0"/>
          <a:stretch/>
        </p:blipFill>
        <p:spPr>
          <a:xfrm>
            <a:off x="154613" y="4208289"/>
            <a:ext cx="813223" cy="792600"/>
          </a:xfrm>
          <a:prstGeom prst="rect">
            <a:avLst/>
          </a:prstGeom>
          <a:noFill/>
          <a:ln>
            <a:noFill/>
          </a:ln>
        </p:spPr>
      </p:pic>
      <p:pic>
        <p:nvPicPr>
          <p:cNvPr id="373" name="Google Shape;373;p47"/>
          <p:cNvPicPr preferRelativeResize="0"/>
          <p:nvPr/>
        </p:nvPicPr>
        <p:blipFill>
          <a:blip r:embed="rId6">
            <a:alphaModFix/>
          </a:blip>
          <a:stretch>
            <a:fillRect/>
          </a:stretch>
        </p:blipFill>
        <p:spPr>
          <a:xfrm>
            <a:off x="178513" y="2348557"/>
            <a:ext cx="4397075" cy="912601"/>
          </a:xfrm>
          <a:prstGeom prst="rect">
            <a:avLst/>
          </a:prstGeom>
          <a:noFill/>
          <a:ln>
            <a:noFill/>
          </a:ln>
        </p:spPr>
      </p:pic>
      <p:pic>
        <p:nvPicPr>
          <p:cNvPr id="374" name="Google Shape;374;p47"/>
          <p:cNvPicPr preferRelativeResize="0"/>
          <p:nvPr/>
        </p:nvPicPr>
        <p:blipFill>
          <a:blip r:embed="rId7">
            <a:alphaModFix/>
          </a:blip>
          <a:stretch>
            <a:fillRect/>
          </a:stretch>
        </p:blipFill>
        <p:spPr>
          <a:xfrm>
            <a:off x="178525" y="3354970"/>
            <a:ext cx="4397075" cy="903382"/>
          </a:xfrm>
          <a:prstGeom prst="rect">
            <a:avLst/>
          </a:prstGeom>
          <a:noFill/>
          <a:ln>
            <a:noFill/>
          </a:ln>
        </p:spPr>
      </p:pic>
      <p:pic>
        <p:nvPicPr>
          <p:cNvPr id="375" name="Google Shape;375;p47"/>
          <p:cNvPicPr preferRelativeResize="0"/>
          <p:nvPr/>
        </p:nvPicPr>
        <p:blipFill>
          <a:blip r:embed="rId8">
            <a:alphaModFix/>
          </a:blip>
          <a:stretch>
            <a:fillRect/>
          </a:stretch>
        </p:blipFill>
        <p:spPr>
          <a:xfrm>
            <a:off x="4635350" y="2353152"/>
            <a:ext cx="4397075" cy="903382"/>
          </a:xfrm>
          <a:prstGeom prst="rect">
            <a:avLst/>
          </a:prstGeom>
          <a:noFill/>
          <a:ln>
            <a:noFill/>
          </a:ln>
        </p:spPr>
      </p:pic>
      <p:pic>
        <p:nvPicPr>
          <p:cNvPr id="376" name="Google Shape;376;p47"/>
          <p:cNvPicPr preferRelativeResize="0"/>
          <p:nvPr/>
        </p:nvPicPr>
        <p:blipFill>
          <a:blip r:embed="rId9">
            <a:alphaModFix/>
          </a:blip>
          <a:stretch>
            <a:fillRect/>
          </a:stretch>
        </p:blipFill>
        <p:spPr>
          <a:xfrm>
            <a:off x="4635350" y="3332850"/>
            <a:ext cx="4397073" cy="912600"/>
          </a:xfrm>
          <a:prstGeom prst="rect">
            <a:avLst/>
          </a:prstGeom>
          <a:noFill/>
          <a:ln>
            <a:noFill/>
          </a:ln>
        </p:spPr>
      </p:pic>
      <p:sp>
        <p:nvSpPr>
          <p:cNvPr id="377" name="Google Shape;377;p47"/>
          <p:cNvSpPr txBox="1"/>
          <p:nvPr/>
        </p:nvSpPr>
        <p:spPr>
          <a:xfrm>
            <a:off x="891625" y="4182150"/>
            <a:ext cx="7964700" cy="21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https://www.canada.ca/en/immigration-refugees-citizenship/corporate/publications-manuals/discover-canada/read-online/canadas-regions.html</a:t>
            </a:r>
            <a:endParaRPr sz="1000">
              <a:latin typeface="Calibri"/>
              <a:ea typeface="Calibri"/>
              <a:cs typeface="Calibri"/>
              <a:sym typeface="Calibri"/>
            </a:endParaRPr>
          </a:p>
        </p:txBody>
      </p:sp>
      <p:sp>
        <p:nvSpPr>
          <p:cNvPr id="378" name="Google Shape;378;p47"/>
          <p:cNvSpPr txBox="1"/>
          <p:nvPr/>
        </p:nvSpPr>
        <p:spPr>
          <a:xfrm>
            <a:off x="5619925" y="2367375"/>
            <a:ext cx="18501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Nova Scotia</a:t>
            </a:r>
            <a:endParaRPr>
              <a:solidFill>
                <a:srgbClr val="FFFFFF"/>
              </a:solidFill>
              <a:latin typeface="Merriweather"/>
              <a:ea typeface="Merriweather"/>
              <a:cs typeface="Merriweather"/>
              <a:sym typeface="Merriweather"/>
            </a:endParaRPr>
          </a:p>
        </p:txBody>
      </p:sp>
      <p:sp>
        <p:nvSpPr>
          <p:cNvPr id="379" name="Google Shape;379;p47"/>
          <p:cNvSpPr txBox="1"/>
          <p:nvPr/>
        </p:nvSpPr>
        <p:spPr>
          <a:xfrm>
            <a:off x="5097450" y="3332850"/>
            <a:ext cx="27714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Prince Edward Island</a:t>
            </a:r>
            <a:endParaRPr>
              <a:solidFill>
                <a:srgbClr val="FFFFFF"/>
              </a:solidFill>
              <a:latin typeface="Merriweather"/>
              <a:ea typeface="Merriweather"/>
              <a:cs typeface="Merriweather"/>
              <a:sym typeface="Merriweather"/>
            </a:endParaRPr>
          </a:p>
        </p:txBody>
      </p:sp>
      <p:sp>
        <p:nvSpPr>
          <p:cNvPr id="380" name="Google Shape;380;p47"/>
          <p:cNvSpPr txBox="1"/>
          <p:nvPr/>
        </p:nvSpPr>
        <p:spPr>
          <a:xfrm>
            <a:off x="1324650" y="2367375"/>
            <a:ext cx="18501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New Brunswick</a:t>
            </a:r>
            <a:endParaRPr>
              <a:solidFill>
                <a:srgbClr val="FFFFFF"/>
              </a:solidFill>
              <a:latin typeface="Merriweather"/>
              <a:ea typeface="Merriweather"/>
              <a:cs typeface="Merriweather"/>
              <a:sym typeface="Merriweather"/>
            </a:endParaRPr>
          </a:p>
        </p:txBody>
      </p:sp>
      <p:sp>
        <p:nvSpPr>
          <p:cNvPr id="381" name="Google Shape;381;p47"/>
          <p:cNvSpPr txBox="1"/>
          <p:nvPr/>
        </p:nvSpPr>
        <p:spPr>
          <a:xfrm>
            <a:off x="1324650" y="3359775"/>
            <a:ext cx="18501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Newfoundland</a:t>
            </a:r>
            <a:endParaRPr>
              <a:solidFill>
                <a:srgbClr val="FFFFFF"/>
              </a:solidFill>
              <a:latin typeface="Merriweather"/>
              <a:ea typeface="Merriweather"/>
              <a:cs typeface="Merriweather"/>
              <a:sym typeface="Merriweath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8"/>
          <p:cNvSpPr txBox="1"/>
          <p:nvPr>
            <p:ph idx="1" type="body"/>
          </p:nvPr>
        </p:nvSpPr>
        <p:spPr>
          <a:xfrm>
            <a:off x="6129200" y="1031550"/>
            <a:ext cx="2663400" cy="242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Written by Lucy Maud Montgomery in 1908, Anne of Green Gables is set on the tiny island of Prince Edward Island.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It tells of the story of a young orphan girl coming of age.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p:txBody>
      </p:sp>
      <p:pic>
        <p:nvPicPr>
          <p:cNvPr id="387" name="Google Shape;387;p48"/>
          <p:cNvPicPr preferRelativeResize="0"/>
          <p:nvPr/>
        </p:nvPicPr>
        <p:blipFill>
          <a:blip r:embed="rId3">
            <a:alphaModFix/>
          </a:blip>
          <a:stretch>
            <a:fillRect/>
          </a:stretch>
        </p:blipFill>
        <p:spPr>
          <a:xfrm>
            <a:off x="6926575" y="0"/>
            <a:ext cx="2217425" cy="758782"/>
          </a:xfrm>
          <a:prstGeom prst="rect">
            <a:avLst/>
          </a:prstGeom>
          <a:noFill/>
          <a:ln>
            <a:noFill/>
          </a:ln>
        </p:spPr>
      </p:pic>
      <p:pic>
        <p:nvPicPr>
          <p:cNvPr id="388" name="Google Shape;388;p48"/>
          <p:cNvPicPr preferRelativeResize="0"/>
          <p:nvPr/>
        </p:nvPicPr>
        <p:blipFill>
          <a:blip r:embed="rId4">
            <a:alphaModFix/>
          </a:blip>
          <a:stretch>
            <a:fillRect/>
          </a:stretch>
        </p:blipFill>
        <p:spPr>
          <a:xfrm>
            <a:off x="154625" y="4352175"/>
            <a:ext cx="8834751" cy="504825"/>
          </a:xfrm>
          <a:prstGeom prst="rect">
            <a:avLst/>
          </a:prstGeom>
          <a:noFill/>
          <a:ln>
            <a:noFill/>
          </a:ln>
        </p:spPr>
      </p:pic>
      <p:sp>
        <p:nvSpPr>
          <p:cNvPr id="389" name="Google Shape;389;p48"/>
          <p:cNvSpPr txBox="1"/>
          <p:nvPr>
            <p:ph type="title"/>
          </p:nvPr>
        </p:nvSpPr>
        <p:spPr>
          <a:xfrm>
            <a:off x="339603" y="111788"/>
            <a:ext cx="6990000" cy="5352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en" sz="3000">
                <a:solidFill>
                  <a:srgbClr val="274E13"/>
                </a:solidFill>
                <a:latin typeface="Arial"/>
                <a:ea typeface="Arial"/>
                <a:cs typeface="Arial"/>
                <a:sym typeface="Arial"/>
              </a:rPr>
              <a:t>PEI: Anne of Green Gables</a:t>
            </a:r>
            <a:endParaRPr sz="3000">
              <a:solidFill>
                <a:srgbClr val="274E13"/>
              </a:solidFill>
              <a:latin typeface="Bree Serif"/>
              <a:ea typeface="Bree Serif"/>
              <a:cs typeface="Bree Serif"/>
              <a:sym typeface="Bree Serif"/>
            </a:endParaRPr>
          </a:p>
        </p:txBody>
      </p:sp>
      <p:pic>
        <p:nvPicPr>
          <p:cNvPr id="390" name="Google Shape;390;p48"/>
          <p:cNvPicPr preferRelativeResize="0"/>
          <p:nvPr/>
        </p:nvPicPr>
        <p:blipFill>
          <a:blip r:embed="rId5">
            <a:alphaModFix/>
          </a:blip>
          <a:stretch>
            <a:fillRect/>
          </a:stretch>
        </p:blipFill>
        <p:spPr>
          <a:xfrm>
            <a:off x="339600" y="772800"/>
            <a:ext cx="3367675" cy="1894324"/>
          </a:xfrm>
          <a:prstGeom prst="rect">
            <a:avLst/>
          </a:prstGeom>
          <a:noFill/>
          <a:ln>
            <a:noFill/>
          </a:ln>
        </p:spPr>
      </p:pic>
      <p:pic>
        <p:nvPicPr>
          <p:cNvPr id="391" name="Google Shape;391;p48"/>
          <p:cNvPicPr preferRelativeResize="0"/>
          <p:nvPr/>
        </p:nvPicPr>
        <p:blipFill>
          <a:blip r:embed="rId6">
            <a:alphaModFix/>
          </a:blip>
          <a:stretch>
            <a:fillRect/>
          </a:stretch>
        </p:blipFill>
        <p:spPr>
          <a:xfrm>
            <a:off x="3817225" y="772800"/>
            <a:ext cx="2202025" cy="2944212"/>
          </a:xfrm>
          <a:prstGeom prst="rect">
            <a:avLst/>
          </a:prstGeom>
          <a:noFill/>
          <a:ln>
            <a:noFill/>
          </a:ln>
        </p:spPr>
      </p:pic>
      <p:sp>
        <p:nvSpPr>
          <p:cNvPr id="392" name="Google Shape;392;p48"/>
          <p:cNvSpPr/>
          <p:nvPr/>
        </p:nvSpPr>
        <p:spPr>
          <a:xfrm>
            <a:off x="253675" y="2532825"/>
            <a:ext cx="4684500" cy="1894200"/>
          </a:xfrm>
          <a:prstGeom prst="wedgeEllipseCallout">
            <a:avLst>
              <a:gd fmla="val 49082" name="adj1"/>
              <a:gd fmla="val 40016" name="adj2"/>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4D5156"/>
                </a:solidFill>
                <a:highlight>
                  <a:srgbClr val="FFFFFF"/>
                </a:highlight>
                <a:latin typeface="Caveat"/>
                <a:ea typeface="Caveat"/>
                <a:cs typeface="Caveat"/>
                <a:sym typeface="Caveat"/>
              </a:rPr>
              <a:t>“</a:t>
            </a:r>
            <a:r>
              <a:rPr lang="en" sz="2100">
                <a:solidFill>
                  <a:srgbClr val="4D5156"/>
                </a:solidFill>
                <a:highlight>
                  <a:srgbClr val="FFFFFF"/>
                </a:highlight>
                <a:latin typeface="Caveat"/>
                <a:ea typeface="Caveat"/>
                <a:cs typeface="Caveat"/>
                <a:sym typeface="Caveat"/>
              </a:rPr>
              <a:t>Kindred spirits are not so scarce as I used to think. It's splendid to find out there are so many of them in the world.”</a:t>
            </a:r>
            <a:endParaRPr sz="2100">
              <a:latin typeface="Caveat"/>
              <a:ea typeface="Caveat"/>
              <a:cs typeface="Caveat"/>
              <a:sym typeface="Caveat"/>
            </a:endParaRPr>
          </a:p>
        </p:txBody>
      </p:sp>
      <p:sp>
        <p:nvSpPr>
          <p:cNvPr id="393" name="Google Shape;393;p48"/>
          <p:cNvSpPr txBox="1"/>
          <p:nvPr/>
        </p:nvSpPr>
        <p:spPr>
          <a:xfrm>
            <a:off x="4499675" y="4046875"/>
            <a:ext cx="3155400" cy="504900"/>
          </a:xfrm>
          <a:prstGeom prst="rect">
            <a:avLst/>
          </a:prstGeom>
          <a:noFill/>
          <a:ln>
            <a:noFill/>
          </a:ln>
        </p:spPr>
        <p:txBody>
          <a:bodyPr anchorCtr="0" anchor="b" bIns="91425" lIns="91425" spcFirstLastPara="1" rIns="91425" wrap="square" tIns="91425">
            <a:noAutofit/>
          </a:bodyPr>
          <a:lstStyle/>
          <a:p>
            <a:pPr indent="-349250" lvl="0" marL="457200" rtl="0" algn="l">
              <a:spcBef>
                <a:spcPts val="0"/>
              </a:spcBef>
              <a:spcAft>
                <a:spcPts val="0"/>
              </a:spcAft>
              <a:buSzPts val="1900"/>
              <a:buFont typeface="Calibri"/>
              <a:buChar char="-"/>
            </a:pPr>
            <a:r>
              <a:rPr lang="en" sz="1900">
                <a:latin typeface="Calibri"/>
                <a:ea typeface="Calibri"/>
                <a:cs typeface="Calibri"/>
                <a:sym typeface="Calibri"/>
              </a:rPr>
              <a:t>Lucy Maud Montgomery</a:t>
            </a:r>
            <a:endParaRPr sz="19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9"/>
          <p:cNvSpPr txBox="1"/>
          <p:nvPr>
            <p:ph type="title"/>
          </p:nvPr>
        </p:nvSpPr>
        <p:spPr>
          <a:xfrm>
            <a:off x="300045" y="25100"/>
            <a:ext cx="4499400" cy="5352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en" sz="3000">
                <a:solidFill>
                  <a:srgbClr val="FFE599"/>
                </a:solidFill>
                <a:latin typeface="Arial"/>
                <a:ea typeface="Arial"/>
                <a:cs typeface="Arial"/>
                <a:sym typeface="Arial"/>
              </a:rPr>
              <a:t>The North</a:t>
            </a:r>
            <a:endParaRPr sz="3000">
              <a:solidFill>
                <a:srgbClr val="FFE599"/>
              </a:solidFill>
              <a:latin typeface="Bree Serif"/>
              <a:ea typeface="Bree Serif"/>
              <a:cs typeface="Bree Serif"/>
              <a:sym typeface="Bree Serif"/>
            </a:endParaRPr>
          </a:p>
        </p:txBody>
      </p:sp>
      <p:sp>
        <p:nvSpPr>
          <p:cNvPr id="399" name="Google Shape;399;p49"/>
          <p:cNvSpPr txBox="1"/>
          <p:nvPr/>
        </p:nvSpPr>
        <p:spPr>
          <a:xfrm>
            <a:off x="107150" y="604600"/>
            <a:ext cx="4487400" cy="404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i="1" sz="1200">
              <a:solidFill>
                <a:srgbClr val="0000FF"/>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b="1" sz="15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A lot of land, almost ⅓ of Canada, but very few people</a:t>
            </a:r>
            <a:r>
              <a:rPr lang="en" sz="1700">
                <a:solidFill>
                  <a:srgbClr val="0000FF"/>
                </a:solidFill>
                <a:latin typeface="Calibri"/>
                <a:ea typeface="Calibri"/>
                <a:cs typeface="Calibri"/>
                <a:sym typeface="Calibri"/>
              </a:rPr>
              <a:t>- only 100,000</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Called “Land of the Midnight Sun” - During summer months, daylight can be almost 24 hours (average 14C)</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In contrast, only 2-3 hours of daylight during winter (-25C average)</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Famous site: The Northern Lights (Aurora Borealis)</a:t>
            </a:r>
            <a:endParaRPr sz="1700">
              <a:solidFill>
                <a:srgbClr val="0000FF"/>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700">
              <a:solidFill>
                <a:srgbClr val="0000FF"/>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200">
              <a:solidFill>
                <a:srgbClr val="0000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    </a:t>
            </a:r>
            <a:endParaRPr b="0" i="0" sz="1200" u="none" cap="none" strike="noStrike">
              <a:solidFill>
                <a:srgbClr val="000000"/>
              </a:solidFill>
              <a:latin typeface="Calibri"/>
              <a:ea typeface="Calibri"/>
              <a:cs typeface="Calibri"/>
              <a:sym typeface="Calibri"/>
            </a:endParaRPr>
          </a:p>
        </p:txBody>
      </p:sp>
      <p:pic>
        <p:nvPicPr>
          <p:cNvPr id="400" name="Google Shape;400;p49"/>
          <p:cNvPicPr preferRelativeResize="0"/>
          <p:nvPr/>
        </p:nvPicPr>
        <p:blipFill>
          <a:blip r:embed="rId3">
            <a:alphaModFix/>
          </a:blip>
          <a:stretch>
            <a:fillRect/>
          </a:stretch>
        </p:blipFill>
        <p:spPr>
          <a:xfrm>
            <a:off x="154625" y="4352175"/>
            <a:ext cx="8834751" cy="504825"/>
          </a:xfrm>
          <a:prstGeom prst="rect">
            <a:avLst/>
          </a:prstGeom>
          <a:noFill/>
          <a:ln>
            <a:noFill/>
          </a:ln>
        </p:spPr>
      </p:pic>
      <p:sp>
        <p:nvSpPr>
          <p:cNvPr id="401" name="Google Shape;401;p49"/>
          <p:cNvSpPr txBox="1"/>
          <p:nvPr/>
        </p:nvSpPr>
        <p:spPr>
          <a:xfrm>
            <a:off x="4399750" y="4693800"/>
            <a:ext cx="4499400" cy="1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402" name="Google Shape;402;p49"/>
          <p:cNvPicPr preferRelativeResize="0"/>
          <p:nvPr/>
        </p:nvPicPr>
        <p:blipFill>
          <a:blip r:embed="rId4">
            <a:alphaModFix/>
          </a:blip>
          <a:stretch>
            <a:fillRect/>
          </a:stretch>
        </p:blipFill>
        <p:spPr>
          <a:xfrm>
            <a:off x="6926575" y="0"/>
            <a:ext cx="2217425" cy="758782"/>
          </a:xfrm>
          <a:prstGeom prst="rect">
            <a:avLst/>
          </a:prstGeom>
          <a:noFill/>
          <a:ln>
            <a:noFill/>
          </a:ln>
        </p:spPr>
      </p:pic>
      <p:pic>
        <p:nvPicPr>
          <p:cNvPr id="403" name="Google Shape;403;p49"/>
          <p:cNvPicPr preferRelativeResize="0"/>
          <p:nvPr/>
        </p:nvPicPr>
        <p:blipFill rotWithShape="1">
          <a:blip r:embed="rId5">
            <a:alphaModFix/>
          </a:blip>
          <a:srcRect b="0" l="0" r="0" t="0"/>
          <a:stretch/>
        </p:blipFill>
        <p:spPr>
          <a:xfrm>
            <a:off x="154613" y="4208289"/>
            <a:ext cx="813223" cy="792600"/>
          </a:xfrm>
          <a:prstGeom prst="rect">
            <a:avLst/>
          </a:prstGeom>
          <a:noFill/>
          <a:ln>
            <a:noFill/>
          </a:ln>
        </p:spPr>
      </p:pic>
      <p:pic>
        <p:nvPicPr>
          <p:cNvPr id="404" name="Google Shape;404;p49"/>
          <p:cNvPicPr preferRelativeResize="0"/>
          <p:nvPr/>
        </p:nvPicPr>
        <p:blipFill>
          <a:blip r:embed="rId6">
            <a:alphaModFix/>
          </a:blip>
          <a:stretch>
            <a:fillRect/>
          </a:stretch>
        </p:blipFill>
        <p:spPr>
          <a:xfrm>
            <a:off x="4594525" y="911182"/>
            <a:ext cx="4397075" cy="912601"/>
          </a:xfrm>
          <a:prstGeom prst="rect">
            <a:avLst/>
          </a:prstGeom>
          <a:noFill/>
          <a:ln>
            <a:noFill/>
          </a:ln>
        </p:spPr>
      </p:pic>
      <p:pic>
        <p:nvPicPr>
          <p:cNvPr id="405" name="Google Shape;405;p49"/>
          <p:cNvPicPr preferRelativeResize="0"/>
          <p:nvPr/>
        </p:nvPicPr>
        <p:blipFill>
          <a:blip r:embed="rId7">
            <a:alphaModFix/>
          </a:blip>
          <a:stretch>
            <a:fillRect/>
          </a:stretch>
        </p:blipFill>
        <p:spPr>
          <a:xfrm>
            <a:off x="4594525" y="1976182"/>
            <a:ext cx="4397075" cy="912601"/>
          </a:xfrm>
          <a:prstGeom prst="rect">
            <a:avLst/>
          </a:prstGeom>
          <a:noFill/>
          <a:ln>
            <a:noFill/>
          </a:ln>
        </p:spPr>
      </p:pic>
      <p:pic>
        <p:nvPicPr>
          <p:cNvPr id="406" name="Google Shape;406;p49"/>
          <p:cNvPicPr preferRelativeResize="0"/>
          <p:nvPr/>
        </p:nvPicPr>
        <p:blipFill>
          <a:blip r:embed="rId8">
            <a:alphaModFix/>
          </a:blip>
          <a:stretch>
            <a:fillRect/>
          </a:stretch>
        </p:blipFill>
        <p:spPr>
          <a:xfrm>
            <a:off x="4594525" y="3041183"/>
            <a:ext cx="4397075" cy="903382"/>
          </a:xfrm>
          <a:prstGeom prst="rect">
            <a:avLst/>
          </a:prstGeom>
          <a:noFill/>
          <a:ln>
            <a:noFill/>
          </a:ln>
        </p:spPr>
      </p:pic>
      <p:sp>
        <p:nvSpPr>
          <p:cNvPr id="407" name="Google Shape;407;p49"/>
          <p:cNvSpPr txBox="1"/>
          <p:nvPr/>
        </p:nvSpPr>
        <p:spPr>
          <a:xfrm>
            <a:off x="4619113" y="3848225"/>
            <a:ext cx="4347900" cy="21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https://www.canada.ca/en/immigration-refugees-citizenship/corporate/publications-manuals/discover-canada/read-online/canadas-regions.html</a:t>
            </a:r>
            <a:endParaRPr sz="1000">
              <a:latin typeface="Calibri"/>
              <a:ea typeface="Calibri"/>
              <a:cs typeface="Calibri"/>
              <a:sym typeface="Calibri"/>
            </a:endParaRPr>
          </a:p>
        </p:txBody>
      </p:sp>
      <p:sp>
        <p:nvSpPr>
          <p:cNvPr id="408" name="Google Shape;408;p49"/>
          <p:cNvSpPr txBox="1"/>
          <p:nvPr/>
        </p:nvSpPr>
        <p:spPr>
          <a:xfrm>
            <a:off x="7169575" y="1447575"/>
            <a:ext cx="18501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Nunavut</a:t>
            </a:r>
            <a:endParaRPr>
              <a:solidFill>
                <a:srgbClr val="FFFFFF"/>
              </a:solidFill>
              <a:latin typeface="Merriweather"/>
              <a:ea typeface="Merriweather"/>
              <a:cs typeface="Merriweather"/>
              <a:sym typeface="Merriweather"/>
            </a:endParaRPr>
          </a:p>
        </p:txBody>
      </p:sp>
      <p:sp>
        <p:nvSpPr>
          <p:cNvPr id="409" name="Google Shape;409;p49"/>
          <p:cNvSpPr txBox="1"/>
          <p:nvPr/>
        </p:nvSpPr>
        <p:spPr>
          <a:xfrm>
            <a:off x="7222225" y="2415375"/>
            <a:ext cx="17448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FF"/>
                </a:solidFill>
                <a:latin typeface="Merriweather"/>
                <a:ea typeface="Merriweather"/>
                <a:cs typeface="Merriweather"/>
                <a:sym typeface="Merriweather"/>
              </a:rPr>
              <a:t>The Northwest Territories</a:t>
            </a:r>
            <a:endParaRPr>
              <a:solidFill>
                <a:srgbClr val="0000FF"/>
              </a:solidFill>
              <a:latin typeface="Merriweather"/>
              <a:ea typeface="Merriweather"/>
              <a:cs typeface="Merriweather"/>
              <a:sym typeface="Merriweather"/>
            </a:endParaRPr>
          </a:p>
        </p:txBody>
      </p:sp>
      <p:sp>
        <p:nvSpPr>
          <p:cNvPr id="410" name="Google Shape;410;p49"/>
          <p:cNvSpPr txBox="1"/>
          <p:nvPr/>
        </p:nvSpPr>
        <p:spPr>
          <a:xfrm>
            <a:off x="7246800" y="3603175"/>
            <a:ext cx="17448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Yukon</a:t>
            </a:r>
            <a:endParaRPr>
              <a:solidFill>
                <a:srgbClr val="FFFFFF"/>
              </a:solidFill>
              <a:latin typeface="Merriweather"/>
              <a:ea typeface="Merriweather"/>
              <a:cs typeface="Merriweather"/>
              <a:sym typeface="Merriweath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50"/>
          <p:cNvPicPr preferRelativeResize="0"/>
          <p:nvPr/>
        </p:nvPicPr>
        <p:blipFill>
          <a:blip r:embed="rId3">
            <a:alphaModFix/>
          </a:blip>
          <a:stretch>
            <a:fillRect/>
          </a:stretch>
        </p:blipFill>
        <p:spPr>
          <a:xfrm>
            <a:off x="5752350" y="832350"/>
            <a:ext cx="2673576" cy="1940767"/>
          </a:xfrm>
          <a:prstGeom prst="rect">
            <a:avLst/>
          </a:prstGeom>
          <a:noFill/>
          <a:ln>
            <a:noFill/>
          </a:ln>
        </p:spPr>
      </p:pic>
      <p:pic>
        <p:nvPicPr>
          <p:cNvPr id="416" name="Google Shape;416;p50"/>
          <p:cNvPicPr preferRelativeResize="0"/>
          <p:nvPr/>
        </p:nvPicPr>
        <p:blipFill>
          <a:blip r:embed="rId4">
            <a:alphaModFix/>
          </a:blip>
          <a:stretch>
            <a:fillRect/>
          </a:stretch>
        </p:blipFill>
        <p:spPr>
          <a:xfrm>
            <a:off x="5578176" y="2476124"/>
            <a:ext cx="2847749" cy="1899423"/>
          </a:xfrm>
          <a:prstGeom prst="rect">
            <a:avLst/>
          </a:prstGeom>
          <a:noFill/>
          <a:ln>
            <a:noFill/>
          </a:ln>
        </p:spPr>
      </p:pic>
      <p:pic>
        <p:nvPicPr>
          <p:cNvPr id="417" name="Google Shape;417;p50"/>
          <p:cNvPicPr preferRelativeResize="0"/>
          <p:nvPr/>
        </p:nvPicPr>
        <p:blipFill>
          <a:blip r:embed="rId5">
            <a:alphaModFix/>
          </a:blip>
          <a:stretch>
            <a:fillRect/>
          </a:stretch>
        </p:blipFill>
        <p:spPr>
          <a:xfrm>
            <a:off x="3223124" y="2475721"/>
            <a:ext cx="2673577" cy="1909516"/>
          </a:xfrm>
          <a:prstGeom prst="rect">
            <a:avLst/>
          </a:prstGeom>
          <a:noFill/>
          <a:ln>
            <a:noFill/>
          </a:ln>
        </p:spPr>
      </p:pic>
      <p:pic>
        <p:nvPicPr>
          <p:cNvPr id="418" name="Google Shape;418;p50"/>
          <p:cNvPicPr preferRelativeResize="0"/>
          <p:nvPr/>
        </p:nvPicPr>
        <p:blipFill>
          <a:blip r:embed="rId6">
            <a:alphaModFix/>
          </a:blip>
          <a:stretch>
            <a:fillRect/>
          </a:stretch>
        </p:blipFill>
        <p:spPr>
          <a:xfrm>
            <a:off x="491325" y="832350"/>
            <a:ext cx="2847750" cy="1704776"/>
          </a:xfrm>
          <a:prstGeom prst="rect">
            <a:avLst/>
          </a:prstGeom>
          <a:noFill/>
          <a:ln>
            <a:noFill/>
          </a:ln>
        </p:spPr>
      </p:pic>
      <p:pic>
        <p:nvPicPr>
          <p:cNvPr id="419" name="Google Shape;419;p50"/>
          <p:cNvPicPr preferRelativeResize="0"/>
          <p:nvPr/>
        </p:nvPicPr>
        <p:blipFill>
          <a:blip r:embed="rId7">
            <a:alphaModFix/>
          </a:blip>
          <a:stretch>
            <a:fillRect/>
          </a:stretch>
        </p:blipFill>
        <p:spPr>
          <a:xfrm>
            <a:off x="154625" y="4352175"/>
            <a:ext cx="8834751" cy="504825"/>
          </a:xfrm>
          <a:prstGeom prst="rect">
            <a:avLst/>
          </a:prstGeom>
          <a:noFill/>
          <a:ln>
            <a:noFill/>
          </a:ln>
        </p:spPr>
      </p:pic>
      <p:pic>
        <p:nvPicPr>
          <p:cNvPr id="420" name="Google Shape;420;p50"/>
          <p:cNvPicPr preferRelativeResize="0"/>
          <p:nvPr/>
        </p:nvPicPr>
        <p:blipFill>
          <a:blip r:embed="rId8">
            <a:alphaModFix/>
          </a:blip>
          <a:stretch>
            <a:fillRect/>
          </a:stretch>
        </p:blipFill>
        <p:spPr>
          <a:xfrm>
            <a:off x="491325" y="2327513"/>
            <a:ext cx="2786001" cy="2057724"/>
          </a:xfrm>
          <a:prstGeom prst="rect">
            <a:avLst/>
          </a:prstGeom>
          <a:noFill/>
          <a:ln>
            <a:noFill/>
          </a:ln>
        </p:spPr>
      </p:pic>
      <p:sp>
        <p:nvSpPr>
          <p:cNvPr id="421" name="Google Shape;421;p50"/>
          <p:cNvSpPr txBox="1"/>
          <p:nvPr>
            <p:ph type="title"/>
          </p:nvPr>
        </p:nvSpPr>
        <p:spPr>
          <a:xfrm>
            <a:off x="154625" y="347675"/>
            <a:ext cx="7092300" cy="57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700"/>
              <a:t>Where Would You Find It?</a:t>
            </a:r>
            <a:endParaRPr b="1" sz="3700"/>
          </a:p>
        </p:txBody>
      </p:sp>
      <p:sp>
        <p:nvSpPr>
          <p:cNvPr id="422" name="Google Shape;422;p50"/>
          <p:cNvSpPr txBox="1"/>
          <p:nvPr/>
        </p:nvSpPr>
        <p:spPr>
          <a:xfrm>
            <a:off x="4260300" y="4633425"/>
            <a:ext cx="4572000" cy="333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i="1" lang="en">
                <a:solidFill>
                  <a:srgbClr val="0000FF"/>
                </a:solidFill>
              </a:rPr>
              <a:t>Next Class: Canadian Slang</a:t>
            </a:r>
            <a:endParaRPr>
              <a:solidFill>
                <a:srgbClr val="000000"/>
              </a:solidFill>
            </a:endParaRPr>
          </a:p>
        </p:txBody>
      </p:sp>
      <p:pic>
        <p:nvPicPr>
          <p:cNvPr id="423" name="Google Shape;423;p50"/>
          <p:cNvPicPr preferRelativeResize="0"/>
          <p:nvPr/>
        </p:nvPicPr>
        <p:blipFill>
          <a:blip r:embed="rId9">
            <a:alphaModFix/>
          </a:blip>
          <a:stretch>
            <a:fillRect/>
          </a:stretch>
        </p:blipFill>
        <p:spPr>
          <a:xfrm>
            <a:off x="3223125" y="832350"/>
            <a:ext cx="2565175" cy="1704774"/>
          </a:xfrm>
          <a:prstGeom prst="rect">
            <a:avLst/>
          </a:prstGeom>
          <a:noFill/>
          <a:ln>
            <a:noFill/>
          </a:ln>
        </p:spPr>
      </p:pic>
      <p:cxnSp>
        <p:nvCxnSpPr>
          <p:cNvPr id="424" name="Google Shape;424;p50"/>
          <p:cNvCxnSpPr/>
          <p:nvPr/>
        </p:nvCxnSpPr>
        <p:spPr>
          <a:xfrm flipH="1" rot="10800000">
            <a:off x="376175" y="2490763"/>
            <a:ext cx="8191200" cy="30900"/>
          </a:xfrm>
          <a:prstGeom prst="straightConnector1">
            <a:avLst/>
          </a:prstGeom>
          <a:noFill/>
          <a:ln cap="flat" cmpd="sng" w="114300">
            <a:solidFill>
              <a:srgbClr val="FFFFFF"/>
            </a:solidFill>
            <a:prstDash val="solid"/>
            <a:round/>
            <a:headEnd len="med" w="med" type="none"/>
            <a:tailEnd len="med" w="med" type="none"/>
          </a:ln>
        </p:spPr>
      </p:cxnSp>
      <p:cxnSp>
        <p:nvCxnSpPr>
          <p:cNvPr id="425" name="Google Shape;425;p50"/>
          <p:cNvCxnSpPr/>
          <p:nvPr/>
        </p:nvCxnSpPr>
        <p:spPr>
          <a:xfrm>
            <a:off x="3239625" y="729300"/>
            <a:ext cx="7800" cy="3753900"/>
          </a:xfrm>
          <a:prstGeom prst="straightConnector1">
            <a:avLst/>
          </a:prstGeom>
          <a:noFill/>
          <a:ln cap="flat" cmpd="sng" w="114300">
            <a:solidFill>
              <a:srgbClr val="FFFFFF"/>
            </a:solidFill>
            <a:prstDash val="solid"/>
            <a:round/>
            <a:headEnd len="med" w="med" type="none"/>
            <a:tailEnd len="med" w="med" type="none"/>
          </a:ln>
        </p:spPr>
      </p:cxnSp>
      <p:cxnSp>
        <p:nvCxnSpPr>
          <p:cNvPr id="426" name="Google Shape;426;p50"/>
          <p:cNvCxnSpPr/>
          <p:nvPr/>
        </p:nvCxnSpPr>
        <p:spPr>
          <a:xfrm>
            <a:off x="5826750" y="744650"/>
            <a:ext cx="24000" cy="3756900"/>
          </a:xfrm>
          <a:prstGeom prst="straightConnector1">
            <a:avLst/>
          </a:prstGeom>
          <a:noFill/>
          <a:ln cap="flat" cmpd="sng" w="114300">
            <a:solidFill>
              <a:srgbClr val="FFFFFF"/>
            </a:solidFill>
            <a:prstDash val="solid"/>
            <a:round/>
            <a:headEnd len="med" w="med" type="none"/>
            <a:tailEnd len="med" w="med" type="none"/>
          </a:ln>
        </p:spPr>
      </p:cxnSp>
      <p:pic>
        <p:nvPicPr>
          <p:cNvPr id="427" name="Google Shape;427;p50"/>
          <p:cNvPicPr preferRelativeResize="0"/>
          <p:nvPr/>
        </p:nvPicPr>
        <p:blipFill>
          <a:blip r:embed="rId10">
            <a:alphaModFix/>
          </a:blip>
          <a:stretch>
            <a:fillRect/>
          </a:stretch>
        </p:blipFill>
        <p:spPr>
          <a:xfrm>
            <a:off x="6926575" y="0"/>
            <a:ext cx="2217425" cy="758782"/>
          </a:xfrm>
          <a:prstGeom prst="rect">
            <a:avLst/>
          </a:prstGeom>
          <a:noFill/>
          <a:ln>
            <a:noFill/>
          </a:ln>
        </p:spPr>
      </p:pic>
      <p:sp>
        <p:nvSpPr>
          <p:cNvPr id="428" name="Google Shape;428;p50"/>
          <p:cNvSpPr txBox="1"/>
          <p:nvPr/>
        </p:nvSpPr>
        <p:spPr>
          <a:xfrm>
            <a:off x="491325" y="832350"/>
            <a:ext cx="322500" cy="44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rPr>
              <a:t>1</a:t>
            </a:r>
            <a:endParaRPr b="1" sz="1600">
              <a:solidFill>
                <a:srgbClr val="FFFFFF"/>
              </a:solidFill>
            </a:endParaRPr>
          </a:p>
        </p:txBody>
      </p:sp>
      <p:sp>
        <p:nvSpPr>
          <p:cNvPr id="429" name="Google Shape;429;p50"/>
          <p:cNvSpPr txBox="1"/>
          <p:nvPr/>
        </p:nvSpPr>
        <p:spPr>
          <a:xfrm>
            <a:off x="3308138" y="832350"/>
            <a:ext cx="322500" cy="44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2</a:t>
            </a:r>
            <a:endParaRPr b="1" sz="1600"/>
          </a:p>
        </p:txBody>
      </p:sp>
      <p:sp>
        <p:nvSpPr>
          <p:cNvPr id="430" name="Google Shape;430;p50"/>
          <p:cNvSpPr txBox="1"/>
          <p:nvPr/>
        </p:nvSpPr>
        <p:spPr>
          <a:xfrm>
            <a:off x="5889188" y="832350"/>
            <a:ext cx="322500" cy="44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rPr>
              <a:t>3</a:t>
            </a:r>
            <a:endParaRPr b="1" sz="1600">
              <a:solidFill>
                <a:srgbClr val="FFFFFF"/>
              </a:solidFill>
            </a:endParaRPr>
          </a:p>
        </p:txBody>
      </p:sp>
      <p:sp>
        <p:nvSpPr>
          <p:cNvPr id="431" name="Google Shape;431;p50"/>
          <p:cNvSpPr txBox="1"/>
          <p:nvPr/>
        </p:nvSpPr>
        <p:spPr>
          <a:xfrm>
            <a:off x="495488" y="2592250"/>
            <a:ext cx="322500" cy="44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rPr>
              <a:t>4</a:t>
            </a:r>
            <a:endParaRPr b="1" sz="1600">
              <a:solidFill>
                <a:srgbClr val="FFFFFF"/>
              </a:solidFill>
            </a:endParaRPr>
          </a:p>
        </p:txBody>
      </p:sp>
      <p:sp>
        <p:nvSpPr>
          <p:cNvPr id="432" name="Google Shape;432;p50"/>
          <p:cNvSpPr txBox="1"/>
          <p:nvPr/>
        </p:nvSpPr>
        <p:spPr>
          <a:xfrm>
            <a:off x="3308138" y="2554300"/>
            <a:ext cx="322500" cy="44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5</a:t>
            </a:r>
            <a:endParaRPr b="1" sz="1600"/>
          </a:p>
        </p:txBody>
      </p:sp>
      <p:sp>
        <p:nvSpPr>
          <p:cNvPr id="433" name="Google Shape;433;p50"/>
          <p:cNvSpPr txBox="1"/>
          <p:nvPr/>
        </p:nvSpPr>
        <p:spPr>
          <a:xfrm>
            <a:off x="5895863" y="2554300"/>
            <a:ext cx="322500" cy="44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6</a:t>
            </a:r>
            <a:endParaRPr b="1" sz="1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p51"/>
          <p:cNvPicPr preferRelativeResize="0"/>
          <p:nvPr/>
        </p:nvPicPr>
        <p:blipFill>
          <a:blip r:embed="rId3">
            <a:alphaModFix/>
          </a:blip>
          <a:stretch>
            <a:fillRect/>
          </a:stretch>
        </p:blipFill>
        <p:spPr>
          <a:xfrm>
            <a:off x="154625" y="4352175"/>
            <a:ext cx="8834751" cy="504825"/>
          </a:xfrm>
          <a:prstGeom prst="rect">
            <a:avLst/>
          </a:prstGeom>
          <a:noFill/>
          <a:ln>
            <a:noFill/>
          </a:ln>
        </p:spPr>
      </p:pic>
      <p:pic>
        <p:nvPicPr>
          <p:cNvPr id="439" name="Google Shape;439;p51"/>
          <p:cNvPicPr preferRelativeResize="0"/>
          <p:nvPr/>
        </p:nvPicPr>
        <p:blipFill>
          <a:blip r:embed="rId4">
            <a:alphaModFix/>
          </a:blip>
          <a:stretch>
            <a:fillRect/>
          </a:stretch>
        </p:blipFill>
        <p:spPr>
          <a:xfrm>
            <a:off x="4019725" y="481001"/>
            <a:ext cx="4572000" cy="4029075"/>
          </a:xfrm>
          <a:prstGeom prst="rect">
            <a:avLst/>
          </a:prstGeom>
          <a:noFill/>
          <a:ln>
            <a:noFill/>
          </a:ln>
        </p:spPr>
      </p:pic>
      <p:sp>
        <p:nvSpPr>
          <p:cNvPr id="440" name="Google Shape;440;p51"/>
          <p:cNvSpPr txBox="1"/>
          <p:nvPr>
            <p:ph type="title"/>
          </p:nvPr>
        </p:nvSpPr>
        <p:spPr>
          <a:xfrm>
            <a:off x="376000" y="0"/>
            <a:ext cx="596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200"/>
              <a:t>Wrap-Up</a:t>
            </a:r>
            <a:endParaRPr sz="4200"/>
          </a:p>
        </p:txBody>
      </p:sp>
      <p:sp>
        <p:nvSpPr>
          <p:cNvPr id="441" name="Google Shape;441;p51"/>
          <p:cNvSpPr txBox="1"/>
          <p:nvPr>
            <p:ph idx="1" type="body"/>
          </p:nvPr>
        </p:nvSpPr>
        <p:spPr>
          <a:xfrm>
            <a:off x="376000" y="682288"/>
            <a:ext cx="3643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1155CC"/>
                </a:solidFill>
              </a:rPr>
              <a:t>Which region reminds you the most of home? </a:t>
            </a:r>
            <a:endParaRPr sz="2500">
              <a:solidFill>
                <a:srgbClr val="1155CC"/>
              </a:solidFill>
            </a:endParaRPr>
          </a:p>
          <a:p>
            <a:pPr indent="0" lvl="0" marL="0" rtl="0" algn="l">
              <a:spcBef>
                <a:spcPts val="1600"/>
              </a:spcBef>
              <a:spcAft>
                <a:spcPts val="0"/>
              </a:spcAft>
              <a:buNone/>
            </a:pPr>
            <a:r>
              <a:rPr lang="en" sz="2500">
                <a:solidFill>
                  <a:srgbClr val="38761D"/>
                </a:solidFill>
              </a:rPr>
              <a:t>Which is the most different?</a:t>
            </a:r>
            <a:endParaRPr sz="2500">
              <a:solidFill>
                <a:srgbClr val="38761D"/>
              </a:solidFill>
            </a:endParaRPr>
          </a:p>
          <a:p>
            <a:pPr indent="0" lvl="0" marL="0" rtl="0" algn="l">
              <a:spcBef>
                <a:spcPts val="1600"/>
              </a:spcBef>
              <a:spcAft>
                <a:spcPts val="1600"/>
              </a:spcAft>
              <a:buNone/>
            </a:pPr>
            <a:r>
              <a:rPr lang="en" sz="2500">
                <a:solidFill>
                  <a:srgbClr val="38761D"/>
                </a:solidFill>
              </a:rPr>
              <a:t>Which would you most/least like to visit and why?</a:t>
            </a:r>
            <a:endParaRPr sz="2500">
              <a:solidFill>
                <a:srgbClr val="38761D"/>
              </a:solidFill>
            </a:endParaRPr>
          </a:p>
        </p:txBody>
      </p:sp>
      <p:pic>
        <p:nvPicPr>
          <p:cNvPr id="442" name="Google Shape;442;p51"/>
          <p:cNvPicPr preferRelativeResize="0"/>
          <p:nvPr/>
        </p:nvPicPr>
        <p:blipFill>
          <a:blip r:embed="rId5">
            <a:alphaModFix/>
          </a:blip>
          <a:stretch>
            <a:fillRect/>
          </a:stretch>
        </p:blipFill>
        <p:spPr>
          <a:xfrm>
            <a:off x="6926575" y="0"/>
            <a:ext cx="2217425" cy="758782"/>
          </a:xfrm>
          <a:prstGeom prst="rect">
            <a:avLst/>
          </a:prstGeom>
          <a:noFill/>
          <a:ln>
            <a:noFill/>
          </a:ln>
        </p:spPr>
      </p:pic>
      <p:pic>
        <p:nvPicPr>
          <p:cNvPr id="443" name="Google Shape;443;p51"/>
          <p:cNvPicPr preferRelativeResize="0"/>
          <p:nvPr/>
        </p:nvPicPr>
        <p:blipFill rotWithShape="1">
          <a:blip r:embed="rId6">
            <a:alphaModFix/>
          </a:blip>
          <a:srcRect b="0" l="0" r="0" t="0"/>
          <a:stretch/>
        </p:blipFill>
        <p:spPr>
          <a:xfrm>
            <a:off x="154613" y="4208289"/>
            <a:ext cx="813223" cy="792600"/>
          </a:xfrm>
          <a:prstGeom prst="rect">
            <a:avLst/>
          </a:prstGeom>
          <a:noFill/>
          <a:ln>
            <a:noFill/>
          </a:ln>
        </p:spPr>
      </p:pic>
      <p:sp>
        <p:nvSpPr>
          <p:cNvPr id="444" name="Google Shape;444;p51"/>
          <p:cNvSpPr txBox="1"/>
          <p:nvPr/>
        </p:nvSpPr>
        <p:spPr>
          <a:xfrm>
            <a:off x="4260300" y="4633425"/>
            <a:ext cx="4572000" cy="333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i="1" lang="en">
                <a:solidFill>
                  <a:srgbClr val="0000FF"/>
                </a:solidFill>
              </a:rPr>
              <a:t>Next Class: Canadian Slang</a:t>
            </a:r>
            <a:endParaRPr>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9"/>
          <p:cNvSpPr txBox="1"/>
          <p:nvPr>
            <p:ph type="title"/>
          </p:nvPr>
        </p:nvSpPr>
        <p:spPr>
          <a:xfrm>
            <a:off x="311700" y="93038"/>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Warm-Up</a:t>
            </a:r>
            <a:endParaRPr sz="4200"/>
          </a:p>
        </p:txBody>
      </p:sp>
      <p:sp>
        <p:nvSpPr>
          <p:cNvPr id="263" name="Google Shape;263;p39"/>
          <p:cNvSpPr txBox="1"/>
          <p:nvPr>
            <p:ph idx="1" type="body"/>
          </p:nvPr>
        </p:nvSpPr>
        <p:spPr>
          <a:xfrm>
            <a:off x="6079573" y="1662325"/>
            <a:ext cx="3070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rgbClr val="1155CC"/>
              </a:solidFill>
            </a:endParaRPr>
          </a:p>
          <a:p>
            <a:pPr indent="0" lvl="0" marL="0" rtl="0" algn="l">
              <a:spcBef>
                <a:spcPts val="1600"/>
              </a:spcBef>
              <a:spcAft>
                <a:spcPts val="1600"/>
              </a:spcAft>
              <a:buNone/>
            </a:pPr>
            <a:r>
              <a:t/>
            </a:r>
            <a:endParaRPr b="1">
              <a:solidFill>
                <a:srgbClr val="1155CC"/>
              </a:solidFill>
            </a:endParaRPr>
          </a:p>
        </p:txBody>
      </p:sp>
      <p:pic>
        <p:nvPicPr>
          <p:cNvPr id="264" name="Google Shape;264;p39"/>
          <p:cNvPicPr preferRelativeResize="0"/>
          <p:nvPr/>
        </p:nvPicPr>
        <p:blipFill>
          <a:blip r:embed="rId3">
            <a:alphaModFix/>
          </a:blip>
          <a:stretch>
            <a:fillRect/>
          </a:stretch>
        </p:blipFill>
        <p:spPr>
          <a:xfrm>
            <a:off x="154625" y="4352175"/>
            <a:ext cx="8834751" cy="504825"/>
          </a:xfrm>
          <a:prstGeom prst="rect">
            <a:avLst/>
          </a:prstGeom>
          <a:noFill/>
          <a:ln>
            <a:noFill/>
          </a:ln>
        </p:spPr>
      </p:pic>
      <p:sp>
        <p:nvSpPr>
          <p:cNvPr id="265" name="Google Shape;265;p39"/>
          <p:cNvSpPr txBox="1"/>
          <p:nvPr/>
        </p:nvSpPr>
        <p:spPr>
          <a:xfrm>
            <a:off x="6636325" y="1199450"/>
            <a:ext cx="1868700" cy="1520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400">
                <a:solidFill>
                  <a:srgbClr val="1155CC"/>
                </a:solidFill>
              </a:rPr>
              <a:t>How many regions are in your country?</a:t>
            </a:r>
            <a:endParaRPr sz="2000"/>
          </a:p>
        </p:txBody>
      </p:sp>
      <p:pic>
        <p:nvPicPr>
          <p:cNvPr id="266" name="Google Shape;266;p39"/>
          <p:cNvPicPr preferRelativeResize="0"/>
          <p:nvPr/>
        </p:nvPicPr>
        <p:blipFill>
          <a:blip r:embed="rId4">
            <a:alphaModFix/>
          </a:blip>
          <a:stretch>
            <a:fillRect/>
          </a:stretch>
        </p:blipFill>
        <p:spPr>
          <a:xfrm>
            <a:off x="2943787" y="979100"/>
            <a:ext cx="3256424" cy="3152729"/>
          </a:xfrm>
          <a:prstGeom prst="rect">
            <a:avLst/>
          </a:prstGeom>
          <a:noFill/>
          <a:ln>
            <a:noFill/>
          </a:ln>
        </p:spPr>
      </p:pic>
      <p:sp>
        <p:nvSpPr>
          <p:cNvPr id="267" name="Google Shape;267;p39"/>
          <p:cNvSpPr txBox="1"/>
          <p:nvPr/>
        </p:nvSpPr>
        <p:spPr>
          <a:xfrm>
            <a:off x="3519725" y="4136575"/>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600">
                <a:solidFill>
                  <a:schemeClr val="dk1"/>
                </a:solidFill>
              </a:rPr>
              <a:t>Photo credit: sapporo.co.uk</a:t>
            </a:r>
            <a:endParaRPr/>
          </a:p>
        </p:txBody>
      </p:sp>
      <p:sp>
        <p:nvSpPr>
          <p:cNvPr id="268" name="Google Shape;268;p39"/>
          <p:cNvSpPr txBox="1"/>
          <p:nvPr/>
        </p:nvSpPr>
        <p:spPr>
          <a:xfrm>
            <a:off x="311700" y="1055463"/>
            <a:ext cx="30000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000">
                <a:solidFill>
                  <a:srgbClr val="CC0000"/>
                </a:solidFill>
              </a:rPr>
              <a:t>What makes up a region?</a:t>
            </a:r>
            <a:endParaRPr b="1" sz="2000">
              <a:solidFill>
                <a:srgbClr val="CC0000"/>
              </a:solidFill>
            </a:endParaRPr>
          </a:p>
          <a:p>
            <a:pPr indent="-355600" lvl="0" marL="457200" rtl="0" algn="l">
              <a:lnSpc>
                <a:spcPct val="115000"/>
              </a:lnSpc>
              <a:spcBef>
                <a:spcPts val="1600"/>
              </a:spcBef>
              <a:spcAft>
                <a:spcPts val="0"/>
              </a:spcAft>
              <a:buClr>
                <a:srgbClr val="CC0000"/>
              </a:buClr>
              <a:buSzPts val="2000"/>
              <a:buChar char="●"/>
            </a:pPr>
            <a:r>
              <a:rPr b="1" lang="en" sz="2000">
                <a:solidFill>
                  <a:srgbClr val="CC0000"/>
                </a:solidFill>
              </a:rPr>
              <a:t>History</a:t>
            </a:r>
            <a:endParaRPr b="1" sz="2000">
              <a:solidFill>
                <a:srgbClr val="CC0000"/>
              </a:solidFill>
            </a:endParaRPr>
          </a:p>
          <a:p>
            <a:pPr indent="-355600" lvl="0" marL="457200" rtl="0" algn="l">
              <a:lnSpc>
                <a:spcPct val="115000"/>
              </a:lnSpc>
              <a:spcBef>
                <a:spcPts val="0"/>
              </a:spcBef>
              <a:spcAft>
                <a:spcPts val="0"/>
              </a:spcAft>
              <a:buClr>
                <a:srgbClr val="CC0000"/>
              </a:buClr>
              <a:buSzPts val="2000"/>
              <a:buChar char="●"/>
            </a:pPr>
            <a:r>
              <a:rPr b="1" lang="en" sz="2000">
                <a:solidFill>
                  <a:srgbClr val="CC0000"/>
                </a:solidFill>
              </a:rPr>
              <a:t>Climate</a:t>
            </a:r>
            <a:endParaRPr b="1" sz="2000">
              <a:solidFill>
                <a:srgbClr val="CC0000"/>
              </a:solidFill>
            </a:endParaRPr>
          </a:p>
          <a:p>
            <a:pPr indent="-355600" lvl="0" marL="457200" rtl="0" algn="l">
              <a:lnSpc>
                <a:spcPct val="115000"/>
              </a:lnSpc>
              <a:spcBef>
                <a:spcPts val="0"/>
              </a:spcBef>
              <a:spcAft>
                <a:spcPts val="0"/>
              </a:spcAft>
              <a:buClr>
                <a:srgbClr val="CC0000"/>
              </a:buClr>
              <a:buSzPts val="2000"/>
              <a:buChar char="●"/>
            </a:pPr>
            <a:r>
              <a:rPr b="1" lang="en" sz="2000">
                <a:solidFill>
                  <a:srgbClr val="CC0000"/>
                </a:solidFill>
              </a:rPr>
              <a:t>Environment</a:t>
            </a:r>
            <a:endParaRPr b="1" sz="2000">
              <a:solidFill>
                <a:srgbClr val="CC0000"/>
              </a:solidFill>
            </a:endParaRPr>
          </a:p>
          <a:p>
            <a:pPr indent="-355600" lvl="0" marL="457200" rtl="0" algn="l">
              <a:lnSpc>
                <a:spcPct val="115000"/>
              </a:lnSpc>
              <a:spcBef>
                <a:spcPts val="0"/>
              </a:spcBef>
              <a:spcAft>
                <a:spcPts val="0"/>
              </a:spcAft>
              <a:buClr>
                <a:srgbClr val="CC0000"/>
              </a:buClr>
              <a:buSzPts val="2000"/>
              <a:buChar char="●"/>
            </a:pPr>
            <a:r>
              <a:rPr b="1" lang="en" sz="2000">
                <a:solidFill>
                  <a:srgbClr val="CC0000"/>
                </a:solidFill>
              </a:rPr>
              <a:t>Landforms</a:t>
            </a:r>
            <a:endParaRPr b="1" sz="2000">
              <a:solidFill>
                <a:srgbClr val="CC0000"/>
              </a:solidFill>
            </a:endParaRPr>
          </a:p>
        </p:txBody>
      </p:sp>
      <p:pic>
        <p:nvPicPr>
          <p:cNvPr id="269" name="Google Shape;269;p39"/>
          <p:cNvPicPr preferRelativeResize="0"/>
          <p:nvPr/>
        </p:nvPicPr>
        <p:blipFill>
          <a:blip r:embed="rId5">
            <a:alphaModFix/>
          </a:blip>
          <a:stretch>
            <a:fillRect/>
          </a:stretch>
        </p:blipFill>
        <p:spPr>
          <a:xfrm>
            <a:off x="6926575" y="0"/>
            <a:ext cx="2217425" cy="758782"/>
          </a:xfrm>
          <a:prstGeom prst="rect">
            <a:avLst/>
          </a:prstGeom>
          <a:noFill/>
          <a:ln>
            <a:noFill/>
          </a:ln>
        </p:spPr>
      </p:pic>
      <p:pic>
        <p:nvPicPr>
          <p:cNvPr id="270" name="Google Shape;270;p39"/>
          <p:cNvPicPr preferRelativeResize="0"/>
          <p:nvPr/>
        </p:nvPicPr>
        <p:blipFill rotWithShape="1">
          <a:blip r:embed="rId6">
            <a:alphaModFix/>
          </a:blip>
          <a:srcRect b="0" l="0" r="0" t="0"/>
          <a:stretch/>
        </p:blipFill>
        <p:spPr>
          <a:xfrm>
            <a:off x="154613" y="4208289"/>
            <a:ext cx="813223" cy="792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40"/>
          <p:cNvPicPr preferRelativeResize="0"/>
          <p:nvPr/>
        </p:nvPicPr>
        <p:blipFill>
          <a:blip r:embed="rId3">
            <a:alphaModFix/>
          </a:blip>
          <a:stretch>
            <a:fillRect/>
          </a:stretch>
        </p:blipFill>
        <p:spPr>
          <a:xfrm>
            <a:off x="2325788" y="824750"/>
            <a:ext cx="4301926" cy="3791075"/>
          </a:xfrm>
          <a:prstGeom prst="rect">
            <a:avLst/>
          </a:prstGeom>
          <a:noFill/>
          <a:ln>
            <a:noFill/>
          </a:ln>
        </p:spPr>
      </p:pic>
      <p:sp>
        <p:nvSpPr>
          <p:cNvPr id="276" name="Google Shape;276;p40"/>
          <p:cNvSpPr txBox="1"/>
          <p:nvPr>
            <p:ph type="title"/>
          </p:nvPr>
        </p:nvSpPr>
        <p:spPr>
          <a:xfrm>
            <a:off x="311700" y="-5"/>
            <a:ext cx="8520600" cy="3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200"/>
              <a:t>Canada </a:t>
            </a:r>
            <a:endParaRPr b="1" sz="4200"/>
          </a:p>
        </p:txBody>
      </p:sp>
      <p:sp>
        <p:nvSpPr>
          <p:cNvPr id="277" name="Google Shape;277;p40"/>
          <p:cNvSpPr txBox="1"/>
          <p:nvPr>
            <p:ph idx="1" type="body"/>
          </p:nvPr>
        </p:nvSpPr>
        <p:spPr>
          <a:xfrm>
            <a:off x="96275" y="523750"/>
            <a:ext cx="2670900" cy="3488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900" u="sng">
                <a:solidFill>
                  <a:srgbClr val="274E13"/>
                </a:solidFill>
              </a:rPr>
              <a:t>Provinces (10): </a:t>
            </a:r>
            <a:endParaRPr b="1" sz="1900" u="sng">
              <a:solidFill>
                <a:srgbClr val="274E13"/>
              </a:solidFill>
            </a:endParaRPr>
          </a:p>
          <a:p>
            <a:pPr indent="0" lvl="0" marL="0" rtl="0" algn="l">
              <a:lnSpc>
                <a:spcPct val="100000"/>
              </a:lnSpc>
              <a:spcBef>
                <a:spcPts val="0"/>
              </a:spcBef>
              <a:spcAft>
                <a:spcPts val="0"/>
              </a:spcAft>
              <a:buNone/>
            </a:pPr>
            <a:r>
              <a:rPr b="1" lang="en" sz="1900">
                <a:solidFill>
                  <a:srgbClr val="274E13"/>
                </a:solidFill>
              </a:rPr>
              <a:t>British Columbia</a:t>
            </a:r>
            <a:endParaRPr b="1" sz="1900">
              <a:solidFill>
                <a:srgbClr val="274E13"/>
              </a:solidFill>
            </a:endParaRPr>
          </a:p>
          <a:p>
            <a:pPr indent="0" lvl="0" marL="0" rtl="0" algn="l">
              <a:lnSpc>
                <a:spcPct val="100000"/>
              </a:lnSpc>
              <a:spcBef>
                <a:spcPts val="0"/>
              </a:spcBef>
              <a:spcAft>
                <a:spcPts val="0"/>
              </a:spcAft>
              <a:buNone/>
            </a:pPr>
            <a:r>
              <a:rPr b="1" lang="en" sz="1900">
                <a:solidFill>
                  <a:srgbClr val="274E13"/>
                </a:solidFill>
              </a:rPr>
              <a:t>Alberta</a:t>
            </a:r>
            <a:endParaRPr b="1" sz="1900">
              <a:solidFill>
                <a:srgbClr val="274E13"/>
              </a:solidFill>
            </a:endParaRPr>
          </a:p>
          <a:p>
            <a:pPr indent="0" lvl="0" marL="0" rtl="0" algn="l">
              <a:lnSpc>
                <a:spcPct val="100000"/>
              </a:lnSpc>
              <a:spcBef>
                <a:spcPts val="0"/>
              </a:spcBef>
              <a:spcAft>
                <a:spcPts val="0"/>
              </a:spcAft>
              <a:buNone/>
            </a:pPr>
            <a:r>
              <a:rPr b="1" lang="en" sz="1900">
                <a:solidFill>
                  <a:srgbClr val="274E13"/>
                </a:solidFill>
              </a:rPr>
              <a:t>Saskatchewan</a:t>
            </a:r>
            <a:endParaRPr b="1" sz="1900">
              <a:solidFill>
                <a:srgbClr val="274E13"/>
              </a:solidFill>
            </a:endParaRPr>
          </a:p>
          <a:p>
            <a:pPr indent="0" lvl="0" marL="0" rtl="0" algn="l">
              <a:lnSpc>
                <a:spcPct val="100000"/>
              </a:lnSpc>
              <a:spcBef>
                <a:spcPts val="0"/>
              </a:spcBef>
              <a:spcAft>
                <a:spcPts val="0"/>
              </a:spcAft>
              <a:buNone/>
            </a:pPr>
            <a:r>
              <a:rPr b="1" lang="en" sz="1900">
                <a:solidFill>
                  <a:srgbClr val="274E13"/>
                </a:solidFill>
              </a:rPr>
              <a:t>Manitoba</a:t>
            </a:r>
            <a:endParaRPr b="1" sz="1900">
              <a:solidFill>
                <a:srgbClr val="274E13"/>
              </a:solidFill>
            </a:endParaRPr>
          </a:p>
          <a:p>
            <a:pPr indent="0" lvl="0" marL="0" rtl="0" algn="l">
              <a:lnSpc>
                <a:spcPct val="100000"/>
              </a:lnSpc>
              <a:spcBef>
                <a:spcPts val="0"/>
              </a:spcBef>
              <a:spcAft>
                <a:spcPts val="0"/>
              </a:spcAft>
              <a:buNone/>
            </a:pPr>
            <a:r>
              <a:rPr b="1" lang="en" sz="1900">
                <a:solidFill>
                  <a:srgbClr val="274E13"/>
                </a:solidFill>
              </a:rPr>
              <a:t>Ontario</a:t>
            </a:r>
            <a:endParaRPr b="1" sz="1900">
              <a:solidFill>
                <a:srgbClr val="274E13"/>
              </a:solidFill>
            </a:endParaRPr>
          </a:p>
          <a:p>
            <a:pPr indent="0" lvl="0" marL="0" rtl="0" algn="l">
              <a:lnSpc>
                <a:spcPct val="100000"/>
              </a:lnSpc>
              <a:spcBef>
                <a:spcPts val="0"/>
              </a:spcBef>
              <a:spcAft>
                <a:spcPts val="0"/>
              </a:spcAft>
              <a:buNone/>
            </a:pPr>
            <a:r>
              <a:rPr b="1" lang="en" sz="1900">
                <a:solidFill>
                  <a:srgbClr val="274E13"/>
                </a:solidFill>
              </a:rPr>
              <a:t>Quebec</a:t>
            </a:r>
            <a:endParaRPr b="1" sz="1900">
              <a:solidFill>
                <a:srgbClr val="274E13"/>
              </a:solidFill>
            </a:endParaRPr>
          </a:p>
          <a:p>
            <a:pPr indent="0" lvl="0" marL="0" rtl="0" algn="l">
              <a:lnSpc>
                <a:spcPct val="100000"/>
              </a:lnSpc>
              <a:spcBef>
                <a:spcPts val="0"/>
              </a:spcBef>
              <a:spcAft>
                <a:spcPts val="0"/>
              </a:spcAft>
              <a:buNone/>
            </a:pPr>
            <a:r>
              <a:rPr b="1" lang="en" sz="1900">
                <a:solidFill>
                  <a:srgbClr val="274E13"/>
                </a:solidFill>
              </a:rPr>
              <a:t>Newfoundland</a:t>
            </a:r>
            <a:endParaRPr b="1" sz="1900">
              <a:solidFill>
                <a:srgbClr val="274E13"/>
              </a:solidFill>
            </a:endParaRPr>
          </a:p>
          <a:p>
            <a:pPr indent="0" lvl="0" marL="0" rtl="0" algn="l">
              <a:lnSpc>
                <a:spcPct val="100000"/>
              </a:lnSpc>
              <a:spcBef>
                <a:spcPts val="0"/>
              </a:spcBef>
              <a:spcAft>
                <a:spcPts val="0"/>
              </a:spcAft>
              <a:buNone/>
            </a:pPr>
            <a:r>
              <a:rPr b="1" lang="en" sz="1900">
                <a:solidFill>
                  <a:srgbClr val="274E13"/>
                </a:solidFill>
              </a:rPr>
              <a:t>New Brunswick</a:t>
            </a:r>
            <a:endParaRPr b="1" sz="1900">
              <a:solidFill>
                <a:srgbClr val="274E13"/>
              </a:solidFill>
            </a:endParaRPr>
          </a:p>
          <a:p>
            <a:pPr indent="0" lvl="0" marL="0" rtl="0" algn="l">
              <a:lnSpc>
                <a:spcPct val="100000"/>
              </a:lnSpc>
              <a:spcBef>
                <a:spcPts val="0"/>
              </a:spcBef>
              <a:spcAft>
                <a:spcPts val="0"/>
              </a:spcAft>
              <a:buNone/>
            </a:pPr>
            <a:r>
              <a:rPr b="1" lang="en" sz="1900">
                <a:solidFill>
                  <a:srgbClr val="274E13"/>
                </a:solidFill>
              </a:rPr>
              <a:t>Nova Scotia</a:t>
            </a:r>
            <a:endParaRPr b="1" sz="1900">
              <a:solidFill>
                <a:srgbClr val="274E13"/>
              </a:solidFill>
            </a:endParaRPr>
          </a:p>
          <a:p>
            <a:pPr indent="0" lvl="0" marL="0" rtl="0" algn="l">
              <a:lnSpc>
                <a:spcPct val="100000"/>
              </a:lnSpc>
              <a:spcBef>
                <a:spcPts val="0"/>
              </a:spcBef>
              <a:spcAft>
                <a:spcPts val="0"/>
              </a:spcAft>
              <a:buNone/>
            </a:pPr>
            <a:r>
              <a:rPr b="1" lang="en" sz="1900">
                <a:solidFill>
                  <a:srgbClr val="274E13"/>
                </a:solidFill>
              </a:rPr>
              <a:t>PEI</a:t>
            </a:r>
            <a:endParaRPr b="1" sz="1900">
              <a:solidFill>
                <a:srgbClr val="274E13"/>
              </a:solidFill>
            </a:endParaRPr>
          </a:p>
          <a:p>
            <a:pPr indent="0" lvl="0" marL="0" rtl="0" algn="l">
              <a:lnSpc>
                <a:spcPct val="100000"/>
              </a:lnSpc>
              <a:spcBef>
                <a:spcPts val="0"/>
              </a:spcBef>
              <a:spcAft>
                <a:spcPts val="0"/>
              </a:spcAft>
              <a:buNone/>
            </a:pPr>
            <a:r>
              <a:t/>
            </a:r>
            <a:endParaRPr b="1" sz="1700">
              <a:solidFill>
                <a:srgbClr val="0000FF"/>
              </a:solidFill>
            </a:endParaRPr>
          </a:p>
          <a:p>
            <a:pPr indent="0" lvl="0" marL="0" rtl="0" algn="l">
              <a:lnSpc>
                <a:spcPct val="100000"/>
              </a:lnSpc>
              <a:spcBef>
                <a:spcPts val="0"/>
              </a:spcBef>
              <a:spcAft>
                <a:spcPts val="0"/>
              </a:spcAft>
              <a:buNone/>
            </a:pPr>
            <a:r>
              <a:t/>
            </a:r>
            <a:endParaRPr b="1" sz="1700">
              <a:solidFill>
                <a:srgbClr val="0000FF"/>
              </a:solidFill>
            </a:endParaRPr>
          </a:p>
        </p:txBody>
      </p:sp>
      <p:pic>
        <p:nvPicPr>
          <p:cNvPr id="278" name="Google Shape;278;p40"/>
          <p:cNvPicPr preferRelativeResize="0"/>
          <p:nvPr/>
        </p:nvPicPr>
        <p:blipFill>
          <a:blip r:embed="rId4">
            <a:alphaModFix/>
          </a:blip>
          <a:stretch>
            <a:fillRect/>
          </a:stretch>
        </p:blipFill>
        <p:spPr>
          <a:xfrm>
            <a:off x="162950" y="4657725"/>
            <a:ext cx="8834751" cy="400975"/>
          </a:xfrm>
          <a:prstGeom prst="rect">
            <a:avLst/>
          </a:prstGeom>
          <a:noFill/>
          <a:ln>
            <a:noFill/>
          </a:ln>
        </p:spPr>
      </p:pic>
      <p:pic>
        <p:nvPicPr>
          <p:cNvPr id="279" name="Google Shape;279;p40"/>
          <p:cNvPicPr preferRelativeResize="0"/>
          <p:nvPr/>
        </p:nvPicPr>
        <p:blipFill>
          <a:blip r:embed="rId5">
            <a:alphaModFix/>
          </a:blip>
          <a:stretch>
            <a:fillRect/>
          </a:stretch>
        </p:blipFill>
        <p:spPr>
          <a:xfrm>
            <a:off x="6926575" y="0"/>
            <a:ext cx="2217425" cy="758782"/>
          </a:xfrm>
          <a:prstGeom prst="rect">
            <a:avLst/>
          </a:prstGeom>
          <a:noFill/>
          <a:ln>
            <a:noFill/>
          </a:ln>
        </p:spPr>
      </p:pic>
      <p:pic>
        <p:nvPicPr>
          <p:cNvPr id="280" name="Google Shape;280;p40"/>
          <p:cNvPicPr preferRelativeResize="0"/>
          <p:nvPr/>
        </p:nvPicPr>
        <p:blipFill rotWithShape="1">
          <a:blip r:embed="rId6">
            <a:alphaModFix/>
          </a:blip>
          <a:srcRect b="0" l="0" r="0" t="0"/>
          <a:stretch/>
        </p:blipFill>
        <p:spPr>
          <a:xfrm>
            <a:off x="8217713" y="4266101"/>
            <a:ext cx="813223" cy="792600"/>
          </a:xfrm>
          <a:prstGeom prst="rect">
            <a:avLst/>
          </a:prstGeom>
          <a:noFill/>
          <a:ln>
            <a:noFill/>
          </a:ln>
        </p:spPr>
      </p:pic>
      <p:sp>
        <p:nvSpPr>
          <p:cNvPr id="281" name="Google Shape;281;p40"/>
          <p:cNvSpPr txBox="1"/>
          <p:nvPr>
            <p:ph idx="1" type="body"/>
          </p:nvPr>
        </p:nvSpPr>
        <p:spPr>
          <a:xfrm>
            <a:off x="6169200" y="824750"/>
            <a:ext cx="2974800" cy="15756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b="1" lang="en" sz="1900" u="sng">
                <a:solidFill>
                  <a:srgbClr val="0000FF"/>
                </a:solidFill>
              </a:rPr>
              <a:t>Territories (3)</a:t>
            </a:r>
            <a:r>
              <a:rPr b="1" lang="en" sz="1900" u="sng">
                <a:solidFill>
                  <a:srgbClr val="0000FF"/>
                </a:solidFill>
              </a:rPr>
              <a:t>: </a:t>
            </a:r>
            <a:endParaRPr b="1" sz="1900" u="sng">
              <a:solidFill>
                <a:srgbClr val="0000FF"/>
              </a:solidFill>
            </a:endParaRPr>
          </a:p>
          <a:p>
            <a:pPr indent="0" lvl="0" marL="0" rtl="0" algn="r">
              <a:lnSpc>
                <a:spcPct val="100000"/>
              </a:lnSpc>
              <a:spcBef>
                <a:spcPts val="0"/>
              </a:spcBef>
              <a:spcAft>
                <a:spcPts val="0"/>
              </a:spcAft>
              <a:buNone/>
            </a:pPr>
            <a:r>
              <a:rPr b="1" lang="en" sz="1900">
                <a:solidFill>
                  <a:srgbClr val="0000FF"/>
                </a:solidFill>
              </a:rPr>
              <a:t>Yukon</a:t>
            </a:r>
            <a:endParaRPr b="1" sz="1900">
              <a:solidFill>
                <a:srgbClr val="0000FF"/>
              </a:solidFill>
            </a:endParaRPr>
          </a:p>
          <a:p>
            <a:pPr indent="0" lvl="0" marL="0" rtl="0" algn="r">
              <a:lnSpc>
                <a:spcPct val="100000"/>
              </a:lnSpc>
              <a:spcBef>
                <a:spcPts val="0"/>
              </a:spcBef>
              <a:spcAft>
                <a:spcPts val="0"/>
              </a:spcAft>
              <a:buNone/>
            </a:pPr>
            <a:r>
              <a:rPr b="1" lang="en" sz="1900">
                <a:solidFill>
                  <a:srgbClr val="0000FF"/>
                </a:solidFill>
              </a:rPr>
              <a:t>Northwest Territories</a:t>
            </a:r>
            <a:endParaRPr b="1" sz="1900">
              <a:solidFill>
                <a:srgbClr val="0000FF"/>
              </a:solidFill>
            </a:endParaRPr>
          </a:p>
          <a:p>
            <a:pPr indent="0" lvl="0" marL="0" rtl="0" algn="r">
              <a:lnSpc>
                <a:spcPct val="100000"/>
              </a:lnSpc>
              <a:spcBef>
                <a:spcPts val="0"/>
              </a:spcBef>
              <a:spcAft>
                <a:spcPts val="0"/>
              </a:spcAft>
              <a:buNone/>
            </a:pPr>
            <a:r>
              <a:rPr b="1" lang="en" sz="1900">
                <a:solidFill>
                  <a:srgbClr val="0000FF"/>
                </a:solidFill>
              </a:rPr>
              <a:t>Nunavut</a:t>
            </a:r>
            <a:endParaRPr b="1" sz="1900">
              <a:solidFill>
                <a:srgbClr val="0000FF"/>
              </a:solidFill>
            </a:endParaRPr>
          </a:p>
          <a:p>
            <a:pPr indent="0" lvl="0" marL="0" rtl="0" algn="ctr">
              <a:lnSpc>
                <a:spcPct val="100000"/>
              </a:lnSpc>
              <a:spcBef>
                <a:spcPts val="0"/>
              </a:spcBef>
              <a:spcAft>
                <a:spcPts val="0"/>
              </a:spcAft>
              <a:buNone/>
            </a:pPr>
            <a:r>
              <a:t/>
            </a:r>
            <a:endParaRPr b="1" sz="1900">
              <a:solidFill>
                <a:srgbClr val="0000FF"/>
              </a:solidFill>
            </a:endParaRPr>
          </a:p>
          <a:p>
            <a:pPr indent="0" lvl="0" marL="0" rtl="0" algn="r">
              <a:lnSpc>
                <a:spcPct val="100000"/>
              </a:lnSpc>
              <a:spcBef>
                <a:spcPts val="0"/>
              </a:spcBef>
              <a:spcAft>
                <a:spcPts val="0"/>
              </a:spcAft>
              <a:buNone/>
            </a:pPr>
            <a:r>
              <a:t/>
            </a:r>
            <a:endParaRPr b="1" sz="1700">
              <a:solidFill>
                <a:srgbClr val="0000FF"/>
              </a:solidFill>
            </a:endParaRPr>
          </a:p>
          <a:p>
            <a:pPr indent="0" lvl="0" marL="0" rtl="0" algn="r">
              <a:lnSpc>
                <a:spcPct val="100000"/>
              </a:lnSpc>
              <a:spcBef>
                <a:spcPts val="0"/>
              </a:spcBef>
              <a:spcAft>
                <a:spcPts val="0"/>
              </a:spcAft>
              <a:buNone/>
            </a:pPr>
            <a:r>
              <a:t/>
            </a:r>
            <a:endParaRPr b="1" sz="1700">
              <a:solidFill>
                <a:srgbClr val="0000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1"/>
          <p:cNvSpPr txBox="1"/>
          <p:nvPr>
            <p:ph type="title"/>
          </p:nvPr>
        </p:nvSpPr>
        <p:spPr>
          <a:xfrm>
            <a:off x="62850" y="93038"/>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200"/>
              <a:t>Canadian Regions</a:t>
            </a:r>
            <a:endParaRPr b="1" sz="4200"/>
          </a:p>
        </p:txBody>
      </p:sp>
      <p:sp>
        <p:nvSpPr>
          <p:cNvPr id="287" name="Google Shape;287;p41"/>
          <p:cNvSpPr txBox="1"/>
          <p:nvPr>
            <p:ph idx="1" type="body"/>
          </p:nvPr>
        </p:nvSpPr>
        <p:spPr>
          <a:xfrm>
            <a:off x="4789800" y="1321475"/>
            <a:ext cx="4354200" cy="2529000"/>
          </a:xfrm>
          <a:prstGeom prst="rect">
            <a:avLst/>
          </a:prstGeom>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950">
                <a:solidFill>
                  <a:srgbClr val="1C4587"/>
                </a:solidFill>
              </a:rPr>
              <a:t>The West Coast</a:t>
            </a:r>
            <a:endParaRPr b="1" sz="1950">
              <a:solidFill>
                <a:srgbClr val="1C4587"/>
              </a:solidFill>
            </a:endParaRPr>
          </a:p>
          <a:p>
            <a:pPr indent="0" lvl="0" marL="0" rtl="0" algn="ctr">
              <a:lnSpc>
                <a:spcPct val="150000"/>
              </a:lnSpc>
              <a:spcBef>
                <a:spcPts val="0"/>
              </a:spcBef>
              <a:spcAft>
                <a:spcPts val="0"/>
              </a:spcAft>
              <a:buNone/>
            </a:pPr>
            <a:r>
              <a:rPr b="1" lang="en" sz="1950">
                <a:solidFill>
                  <a:srgbClr val="980000"/>
                </a:solidFill>
              </a:rPr>
              <a:t>The Prairies</a:t>
            </a:r>
            <a:endParaRPr b="1" sz="1950">
              <a:solidFill>
                <a:srgbClr val="980000"/>
              </a:solidFill>
            </a:endParaRPr>
          </a:p>
          <a:p>
            <a:pPr indent="0" lvl="0" marL="0" rtl="0" algn="ctr">
              <a:lnSpc>
                <a:spcPct val="150000"/>
              </a:lnSpc>
              <a:spcBef>
                <a:spcPts val="0"/>
              </a:spcBef>
              <a:spcAft>
                <a:spcPts val="0"/>
              </a:spcAft>
              <a:buNone/>
            </a:pPr>
            <a:r>
              <a:rPr b="1" lang="en" sz="1950">
                <a:solidFill>
                  <a:srgbClr val="6D9EEB"/>
                </a:solidFill>
              </a:rPr>
              <a:t>Central Canada</a:t>
            </a:r>
            <a:endParaRPr b="1" sz="1950">
              <a:solidFill>
                <a:srgbClr val="6D9EEB"/>
              </a:solidFill>
            </a:endParaRPr>
          </a:p>
          <a:p>
            <a:pPr indent="0" lvl="0" marL="0" rtl="0" algn="ctr">
              <a:lnSpc>
                <a:spcPct val="150000"/>
              </a:lnSpc>
              <a:spcBef>
                <a:spcPts val="0"/>
              </a:spcBef>
              <a:spcAft>
                <a:spcPts val="0"/>
              </a:spcAft>
              <a:buNone/>
            </a:pPr>
            <a:r>
              <a:rPr b="1" lang="en" sz="1950">
                <a:solidFill>
                  <a:srgbClr val="E69138"/>
                </a:solidFill>
              </a:rPr>
              <a:t>The Atlantic Region (the Maritimes)</a:t>
            </a:r>
            <a:endParaRPr b="1" sz="1950">
              <a:solidFill>
                <a:srgbClr val="E69138"/>
              </a:solidFill>
            </a:endParaRPr>
          </a:p>
          <a:p>
            <a:pPr indent="0" lvl="0" marL="0" rtl="0" algn="ctr">
              <a:lnSpc>
                <a:spcPct val="150000"/>
              </a:lnSpc>
              <a:spcBef>
                <a:spcPts val="0"/>
              </a:spcBef>
              <a:spcAft>
                <a:spcPts val="0"/>
              </a:spcAft>
              <a:buNone/>
            </a:pPr>
            <a:r>
              <a:rPr b="1" lang="en" sz="1950">
                <a:solidFill>
                  <a:srgbClr val="FFE599"/>
                </a:solidFill>
              </a:rPr>
              <a:t>The North</a:t>
            </a:r>
            <a:endParaRPr b="1" sz="1950">
              <a:solidFill>
                <a:srgbClr val="FFE599"/>
              </a:solidFill>
            </a:endParaRPr>
          </a:p>
        </p:txBody>
      </p:sp>
      <p:pic>
        <p:nvPicPr>
          <p:cNvPr id="288" name="Google Shape;288;p41"/>
          <p:cNvPicPr preferRelativeResize="0"/>
          <p:nvPr/>
        </p:nvPicPr>
        <p:blipFill>
          <a:blip r:embed="rId3">
            <a:alphaModFix/>
          </a:blip>
          <a:stretch>
            <a:fillRect/>
          </a:stretch>
        </p:blipFill>
        <p:spPr>
          <a:xfrm>
            <a:off x="162950" y="4553875"/>
            <a:ext cx="8834751" cy="504825"/>
          </a:xfrm>
          <a:prstGeom prst="rect">
            <a:avLst/>
          </a:prstGeom>
          <a:noFill/>
          <a:ln>
            <a:noFill/>
          </a:ln>
        </p:spPr>
      </p:pic>
      <p:sp>
        <p:nvSpPr>
          <p:cNvPr id="289" name="Google Shape;289;p41"/>
          <p:cNvSpPr txBox="1"/>
          <p:nvPr/>
        </p:nvSpPr>
        <p:spPr>
          <a:xfrm>
            <a:off x="6350150" y="4133450"/>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000"/>
          </a:p>
        </p:txBody>
      </p:sp>
      <p:pic>
        <p:nvPicPr>
          <p:cNvPr id="290" name="Google Shape;290;p41"/>
          <p:cNvPicPr preferRelativeResize="0"/>
          <p:nvPr/>
        </p:nvPicPr>
        <p:blipFill>
          <a:blip r:embed="rId4">
            <a:alphaModFix/>
          </a:blip>
          <a:stretch>
            <a:fillRect/>
          </a:stretch>
        </p:blipFill>
        <p:spPr>
          <a:xfrm>
            <a:off x="6926575" y="0"/>
            <a:ext cx="2217425" cy="758782"/>
          </a:xfrm>
          <a:prstGeom prst="rect">
            <a:avLst/>
          </a:prstGeom>
          <a:noFill/>
          <a:ln>
            <a:noFill/>
          </a:ln>
        </p:spPr>
      </p:pic>
      <p:pic>
        <p:nvPicPr>
          <p:cNvPr id="291" name="Google Shape;291;p41"/>
          <p:cNvPicPr preferRelativeResize="0"/>
          <p:nvPr/>
        </p:nvPicPr>
        <p:blipFill rotWithShape="1">
          <a:blip r:embed="rId5">
            <a:alphaModFix/>
          </a:blip>
          <a:srcRect b="0" l="0" r="0" t="0"/>
          <a:stretch/>
        </p:blipFill>
        <p:spPr>
          <a:xfrm>
            <a:off x="8217713" y="4266101"/>
            <a:ext cx="813223" cy="792600"/>
          </a:xfrm>
          <a:prstGeom prst="rect">
            <a:avLst/>
          </a:prstGeom>
          <a:noFill/>
          <a:ln>
            <a:noFill/>
          </a:ln>
        </p:spPr>
      </p:pic>
      <p:pic>
        <p:nvPicPr>
          <p:cNvPr id="292" name="Google Shape;292;p41"/>
          <p:cNvPicPr preferRelativeResize="0"/>
          <p:nvPr/>
        </p:nvPicPr>
        <p:blipFill>
          <a:blip r:embed="rId6">
            <a:alphaModFix/>
          </a:blip>
          <a:stretch>
            <a:fillRect/>
          </a:stretch>
        </p:blipFill>
        <p:spPr>
          <a:xfrm>
            <a:off x="379825" y="989200"/>
            <a:ext cx="4354350" cy="3564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2"/>
          <p:cNvSpPr txBox="1"/>
          <p:nvPr/>
        </p:nvSpPr>
        <p:spPr>
          <a:xfrm>
            <a:off x="427375" y="673025"/>
            <a:ext cx="5044500" cy="20709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British Columbia</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u="sng">
                <a:solidFill>
                  <a:srgbClr val="0000FF"/>
                </a:solidFill>
                <a:latin typeface="Calibri"/>
                <a:ea typeface="Calibri"/>
                <a:cs typeface="Calibri"/>
                <a:sym typeface="Calibri"/>
              </a:rPr>
              <a:t>Known as</a:t>
            </a:r>
            <a:r>
              <a:rPr lang="en" sz="1700">
                <a:solidFill>
                  <a:srgbClr val="0000FF"/>
                </a:solidFill>
                <a:latin typeface="Calibri"/>
                <a:ea typeface="Calibri"/>
                <a:cs typeface="Calibri"/>
                <a:sym typeface="Calibri"/>
              </a:rPr>
              <a:t> Canada’s Pacific gateway</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u="sng">
                <a:solidFill>
                  <a:srgbClr val="0000FF"/>
                </a:solidFill>
                <a:latin typeface="Calibri"/>
                <a:ea typeface="Calibri"/>
                <a:cs typeface="Calibri"/>
                <a:sym typeface="Calibri"/>
              </a:rPr>
              <a:t>Known for</a:t>
            </a:r>
            <a:r>
              <a:rPr lang="en" sz="1700">
                <a:solidFill>
                  <a:srgbClr val="0000FF"/>
                </a:solidFill>
                <a:latin typeface="Calibri"/>
                <a:ea typeface="Calibri"/>
                <a:cs typeface="Calibri"/>
                <a:sym typeface="Calibri"/>
              </a:rPr>
              <a:t> temperate (mild) climate </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Lots of parks: Approximately 600! </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Lots to do: hiking, skiing/snowboarding, fishing</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Lots to eat: nanaimo bars and beaver tails!</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We even have vineyards (for making wine!) </a:t>
            </a:r>
            <a:endParaRPr sz="1700">
              <a:solidFill>
                <a:srgbClr val="0000FF"/>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200">
              <a:solidFill>
                <a:srgbClr val="0000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    </a:t>
            </a:r>
            <a:endParaRPr b="0" i="0" sz="1200" u="none" cap="none" strike="noStrike">
              <a:solidFill>
                <a:srgbClr val="000000"/>
              </a:solidFill>
              <a:latin typeface="Calibri"/>
              <a:ea typeface="Calibri"/>
              <a:cs typeface="Calibri"/>
              <a:sym typeface="Calibri"/>
            </a:endParaRPr>
          </a:p>
        </p:txBody>
      </p:sp>
      <p:pic>
        <p:nvPicPr>
          <p:cNvPr id="298" name="Google Shape;298;p42"/>
          <p:cNvPicPr preferRelativeResize="0"/>
          <p:nvPr/>
        </p:nvPicPr>
        <p:blipFill>
          <a:blip r:embed="rId3">
            <a:alphaModFix/>
          </a:blip>
          <a:stretch>
            <a:fillRect/>
          </a:stretch>
        </p:blipFill>
        <p:spPr>
          <a:xfrm>
            <a:off x="154625" y="4352175"/>
            <a:ext cx="8834751" cy="504825"/>
          </a:xfrm>
          <a:prstGeom prst="rect">
            <a:avLst/>
          </a:prstGeom>
          <a:noFill/>
          <a:ln>
            <a:noFill/>
          </a:ln>
        </p:spPr>
      </p:pic>
      <p:sp>
        <p:nvSpPr>
          <p:cNvPr id="299" name="Google Shape;299;p42"/>
          <p:cNvSpPr txBox="1"/>
          <p:nvPr/>
        </p:nvSpPr>
        <p:spPr>
          <a:xfrm>
            <a:off x="4399750" y="4693800"/>
            <a:ext cx="4499400" cy="1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00" name="Google Shape;300;p42"/>
          <p:cNvSpPr txBox="1"/>
          <p:nvPr/>
        </p:nvSpPr>
        <p:spPr>
          <a:xfrm>
            <a:off x="5885625" y="758763"/>
            <a:ext cx="3103500" cy="1582800"/>
          </a:xfrm>
          <a:prstGeom prst="rect">
            <a:avLst/>
          </a:prstGeom>
          <a:noFill/>
          <a:ln>
            <a:noFill/>
          </a:ln>
        </p:spPr>
        <p:txBody>
          <a:bodyPr anchorCtr="0" anchor="t" bIns="91425" lIns="91425" spcFirstLastPara="1" rIns="91425" wrap="square" tIns="91425">
            <a:noAutofit/>
          </a:bodyPr>
          <a:lstStyle/>
          <a:p>
            <a:pPr indent="457200" lvl="0" marL="457200" rtl="0" algn="l">
              <a:spcBef>
                <a:spcPts val="0"/>
              </a:spcBef>
              <a:spcAft>
                <a:spcPts val="0"/>
              </a:spcAft>
              <a:buNone/>
            </a:pPr>
            <a:r>
              <a:rPr lang="en" sz="1700">
                <a:solidFill>
                  <a:srgbClr val="85200C"/>
                </a:solidFill>
                <a:latin typeface="Calibri"/>
                <a:ea typeface="Calibri"/>
                <a:cs typeface="Calibri"/>
                <a:sym typeface="Calibri"/>
              </a:rPr>
              <a:t>Population </a:t>
            </a:r>
            <a:endParaRPr sz="1700">
              <a:solidFill>
                <a:srgbClr val="85200C"/>
              </a:solidFill>
              <a:latin typeface="Calibri"/>
              <a:ea typeface="Calibri"/>
              <a:cs typeface="Calibri"/>
              <a:sym typeface="Calibri"/>
            </a:endParaRPr>
          </a:p>
          <a:p>
            <a:pPr indent="0" lvl="0" marL="0" rtl="0" algn="l">
              <a:spcBef>
                <a:spcPts val="0"/>
              </a:spcBef>
              <a:spcAft>
                <a:spcPts val="0"/>
              </a:spcAft>
              <a:buNone/>
            </a:pPr>
            <a:r>
              <a:rPr lang="en" sz="1700">
                <a:solidFill>
                  <a:srgbClr val="85200C"/>
                </a:solidFill>
                <a:latin typeface="Calibri"/>
                <a:ea typeface="Calibri"/>
                <a:cs typeface="Calibri"/>
                <a:sym typeface="Calibri"/>
              </a:rPr>
              <a:t>Approximately 4 million</a:t>
            </a:r>
            <a:endParaRPr sz="1700">
              <a:solidFill>
                <a:srgbClr val="85200C"/>
              </a:solidFill>
              <a:latin typeface="Calibri"/>
              <a:ea typeface="Calibri"/>
              <a:cs typeface="Calibri"/>
              <a:sym typeface="Calibri"/>
            </a:endParaRPr>
          </a:p>
          <a:p>
            <a:pPr indent="0" lvl="0" marL="0" rtl="0" algn="l">
              <a:spcBef>
                <a:spcPts val="0"/>
              </a:spcBef>
              <a:spcAft>
                <a:spcPts val="0"/>
              </a:spcAft>
              <a:buNone/>
            </a:pPr>
            <a:r>
              <a:rPr lang="en" sz="1700">
                <a:solidFill>
                  <a:srgbClr val="85200C"/>
                </a:solidFill>
                <a:latin typeface="Calibri"/>
                <a:ea typeface="Calibri"/>
                <a:cs typeface="Calibri"/>
                <a:sym typeface="Calibri"/>
              </a:rPr>
              <a:t>Most populated city:</a:t>
            </a:r>
            <a:endParaRPr sz="1700">
              <a:solidFill>
                <a:srgbClr val="85200C"/>
              </a:solidFill>
              <a:latin typeface="Calibri"/>
              <a:ea typeface="Calibri"/>
              <a:cs typeface="Calibri"/>
              <a:sym typeface="Calibri"/>
            </a:endParaRPr>
          </a:p>
          <a:p>
            <a:pPr indent="0" lvl="0" marL="0" rtl="0" algn="l">
              <a:spcBef>
                <a:spcPts val="0"/>
              </a:spcBef>
              <a:spcAft>
                <a:spcPts val="0"/>
              </a:spcAft>
              <a:buNone/>
            </a:pPr>
            <a:r>
              <a:rPr lang="en" sz="1700">
                <a:solidFill>
                  <a:srgbClr val="85200C"/>
                </a:solidFill>
                <a:latin typeface="Calibri"/>
                <a:ea typeface="Calibri"/>
                <a:cs typeface="Calibri"/>
                <a:sym typeface="Calibri"/>
              </a:rPr>
              <a:t>Vancouver (2.5 million)</a:t>
            </a:r>
            <a:endParaRPr sz="1700">
              <a:solidFill>
                <a:srgbClr val="85200C"/>
              </a:solidFill>
              <a:latin typeface="Calibri"/>
              <a:ea typeface="Calibri"/>
              <a:cs typeface="Calibri"/>
              <a:sym typeface="Calibri"/>
            </a:endParaRPr>
          </a:p>
        </p:txBody>
      </p:sp>
      <p:pic>
        <p:nvPicPr>
          <p:cNvPr id="301" name="Google Shape;301;p42"/>
          <p:cNvPicPr preferRelativeResize="0"/>
          <p:nvPr/>
        </p:nvPicPr>
        <p:blipFill>
          <a:blip r:embed="rId4">
            <a:alphaModFix/>
          </a:blip>
          <a:stretch>
            <a:fillRect/>
          </a:stretch>
        </p:blipFill>
        <p:spPr>
          <a:xfrm>
            <a:off x="6926575" y="0"/>
            <a:ext cx="2217425" cy="758782"/>
          </a:xfrm>
          <a:prstGeom prst="rect">
            <a:avLst/>
          </a:prstGeom>
          <a:noFill/>
          <a:ln>
            <a:noFill/>
          </a:ln>
        </p:spPr>
      </p:pic>
      <p:pic>
        <p:nvPicPr>
          <p:cNvPr id="302" name="Google Shape;302;p42"/>
          <p:cNvPicPr preferRelativeResize="0"/>
          <p:nvPr/>
        </p:nvPicPr>
        <p:blipFill rotWithShape="1">
          <a:blip r:embed="rId5">
            <a:alphaModFix/>
          </a:blip>
          <a:srcRect b="0" l="0" r="0" t="0"/>
          <a:stretch/>
        </p:blipFill>
        <p:spPr>
          <a:xfrm>
            <a:off x="154613" y="4208289"/>
            <a:ext cx="813223" cy="792600"/>
          </a:xfrm>
          <a:prstGeom prst="rect">
            <a:avLst/>
          </a:prstGeom>
          <a:noFill/>
          <a:ln>
            <a:noFill/>
          </a:ln>
        </p:spPr>
      </p:pic>
      <p:pic>
        <p:nvPicPr>
          <p:cNvPr id="303" name="Google Shape;303;p42"/>
          <p:cNvPicPr preferRelativeResize="0"/>
          <p:nvPr/>
        </p:nvPicPr>
        <p:blipFill>
          <a:blip r:embed="rId6">
            <a:alphaModFix/>
          </a:blip>
          <a:stretch>
            <a:fillRect/>
          </a:stretch>
        </p:blipFill>
        <p:spPr>
          <a:xfrm>
            <a:off x="609975" y="2726300"/>
            <a:ext cx="7703901" cy="1582775"/>
          </a:xfrm>
          <a:prstGeom prst="rect">
            <a:avLst/>
          </a:prstGeom>
          <a:noFill/>
          <a:ln>
            <a:noFill/>
          </a:ln>
        </p:spPr>
      </p:pic>
      <p:sp>
        <p:nvSpPr>
          <p:cNvPr id="304" name="Google Shape;304;p42"/>
          <p:cNvSpPr txBox="1"/>
          <p:nvPr/>
        </p:nvSpPr>
        <p:spPr>
          <a:xfrm>
            <a:off x="1024425" y="4293950"/>
            <a:ext cx="7964700" cy="21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https://www.canada.ca/en/immigration-refugees-citizenship/corporate/publications-manuals/discover-canada/read-online/canadas-regions.html</a:t>
            </a:r>
            <a:endParaRPr sz="1000">
              <a:latin typeface="Calibri"/>
              <a:ea typeface="Calibri"/>
              <a:cs typeface="Calibri"/>
              <a:sym typeface="Calibri"/>
            </a:endParaRPr>
          </a:p>
        </p:txBody>
      </p:sp>
      <p:sp>
        <p:nvSpPr>
          <p:cNvPr id="305" name="Google Shape;305;p42"/>
          <p:cNvSpPr txBox="1"/>
          <p:nvPr/>
        </p:nvSpPr>
        <p:spPr>
          <a:xfrm>
            <a:off x="3055400" y="2769950"/>
            <a:ext cx="18501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British Columbia</a:t>
            </a:r>
            <a:endParaRPr>
              <a:solidFill>
                <a:srgbClr val="FFFFFF"/>
              </a:solidFill>
              <a:latin typeface="Merriweather"/>
              <a:ea typeface="Merriweather"/>
              <a:cs typeface="Merriweather"/>
              <a:sym typeface="Merriweather"/>
            </a:endParaRPr>
          </a:p>
        </p:txBody>
      </p:sp>
      <p:sp>
        <p:nvSpPr>
          <p:cNvPr id="306" name="Google Shape;306;p42"/>
          <p:cNvSpPr txBox="1"/>
          <p:nvPr>
            <p:ph type="title"/>
          </p:nvPr>
        </p:nvSpPr>
        <p:spPr>
          <a:xfrm>
            <a:off x="1982395" y="176550"/>
            <a:ext cx="4499400" cy="5352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en" sz="3000">
                <a:solidFill>
                  <a:srgbClr val="1C4587"/>
                </a:solidFill>
                <a:latin typeface="Arial"/>
                <a:ea typeface="Arial"/>
                <a:cs typeface="Arial"/>
                <a:sym typeface="Arial"/>
              </a:rPr>
              <a:t>The West Coast</a:t>
            </a:r>
            <a:endParaRPr sz="3500">
              <a:solidFill>
                <a:srgbClr val="1C4587"/>
              </a:solidFill>
              <a:latin typeface="Bree Serif"/>
              <a:ea typeface="Bree Serif"/>
              <a:cs typeface="Bree Serif"/>
              <a:sym typeface="Bree Serif"/>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3"/>
          <p:cNvSpPr txBox="1"/>
          <p:nvPr>
            <p:ph type="title"/>
          </p:nvPr>
        </p:nvSpPr>
        <p:spPr>
          <a:xfrm>
            <a:off x="1982395" y="176550"/>
            <a:ext cx="4499400" cy="5352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en" sz="3000">
                <a:solidFill>
                  <a:srgbClr val="1C4587"/>
                </a:solidFill>
                <a:latin typeface="Arial"/>
                <a:ea typeface="Arial"/>
                <a:cs typeface="Arial"/>
                <a:sym typeface="Arial"/>
              </a:rPr>
              <a:t>The West Coast</a:t>
            </a:r>
            <a:endParaRPr sz="3500">
              <a:solidFill>
                <a:srgbClr val="1C4587"/>
              </a:solidFill>
              <a:latin typeface="Bree Serif"/>
              <a:ea typeface="Bree Serif"/>
              <a:cs typeface="Bree Serif"/>
              <a:sym typeface="Bree Serif"/>
            </a:endParaRPr>
          </a:p>
        </p:txBody>
      </p:sp>
      <p:pic>
        <p:nvPicPr>
          <p:cNvPr id="312" name="Google Shape;312;p43"/>
          <p:cNvPicPr preferRelativeResize="0"/>
          <p:nvPr/>
        </p:nvPicPr>
        <p:blipFill>
          <a:blip r:embed="rId3">
            <a:alphaModFix/>
          </a:blip>
          <a:stretch>
            <a:fillRect/>
          </a:stretch>
        </p:blipFill>
        <p:spPr>
          <a:xfrm>
            <a:off x="6926575" y="0"/>
            <a:ext cx="2217425" cy="758782"/>
          </a:xfrm>
          <a:prstGeom prst="rect">
            <a:avLst/>
          </a:prstGeom>
          <a:noFill/>
          <a:ln>
            <a:noFill/>
          </a:ln>
        </p:spPr>
      </p:pic>
      <p:pic>
        <p:nvPicPr>
          <p:cNvPr id="313" name="Google Shape;313;p43"/>
          <p:cNvPicPr preferRelativeResize="0"/>
          <p:nvPr/>
        </p:nvPicPr>
        <p:blipFill>
          <a:blip r:embed="rId4">
            <a:alphaModFix/>
          </a:blip>
          <a:stretch>
            <a:fillRect/>
          </a:stretch>
        </p:blipFill>
        <p:spPr>
          <a:xfrm>
            <a:off x="154625" y="4352175"/>
            <a:ext cx="8834751" cy="504825"/>
          </a:xfrm>
          <a:prstGeom prst="rect">
            <a:avLst/>
          </a:prstGeom>
          <a:noFill/>
          <a:ln>
            <a:noFill/>
          </a:ln>
        </p:spPr>
      </p:pic>
      <p:pic>
        <p:nvPicPr>
          <p:cNvPr id="314" name="Google Shape;314;p43"/>
          <p:cNvPicPr preferRelativeResize="0"/>
          <p:nvPr/>
        </p:nvPicPr>
        <p:blipFill>
          <a:blip r:embed="rId5">
            <a:alphaModFix/>
          </a:blip>
          <a:stretch>
            <a:fillRect/>
          </a:stretch>
        </p:blipFill>
        <p:spPr>
          <a:xfrm>
            <a:off x="6194300" y="971187"/>
            <a:ext cx="2557350" cy="3414185"/>
          </a:xfrm>
          <a:prstGeom prst="rect">
            <a:avLst/>
          </a:prstGeom>
          <a:noFill/>
          <a:ln>
            <a:noFill/>
          </a:ln>
        </p:spPr>
      </p:pic>
      <p:pic>
        <p:nvPicPr>
          <p:cNvPr id="315" name="Google Shape;315;p43"/>
          <p:cNvPicPr preferRelativeResize="0"/>
          <p:nvPr/>
        </p:nvPicPr>
        <p:blipFill>
          <a:blip r:embed="rId6">
            <a:alphaModFix/>
          </a:blip>
          <a:stretch>
            <a:fillRect/>
          </a:stretch>
        </p:blipFill>
        <p:spPr>
          <a:xfrm>
            <a:off x="2696800" y="956888"/>
            <a:ext cx="3442775" cy="3442775"/>
          </a:xfrm>
          <a:prstGeom prst="rect">
            <a:avLst/>
          </a:prstGeom>
          <a:noFill/>
          <a:ln>
            <a:noFill/>
          </a:ln>
        </p:spPr>
      </p:pic>
      <p:pic>
        <p:nvPicPr>
          <p:cNvPr id="316" name="Google Shape;316;p43"/>
          <p:cNvPicPr preferRelativeResize="0"/>
          <p:nvPr/>
        </p:nvPicPr>
        <p:blipFill>
          <a:blip r:embed="rId7">
            <a:alphaModFix/>
          </a:blip>
          <a:stretch>
            <a:fillRect/>
          </a:stretch>
        </p:blipFill>
        <p:spPr>
          <a:xfrm>
            <a:off x="250075" y="971175"/>
            <a:ext cx="2392000" cy="1791691"/>
          </a:xfrm>
          <a:prstGeom prst="rect">
            <a:avLst/>
          </a:prstGeom>
          <a:noFill/>
          <a:ln>
            <a:noFill/>
          </a:ln>
        </p:spPr>
      </p:pic>
      <p:pic>
        <p:nvPicPr>
          <p:cNvPr id="317" name="Google Shape;317;p43"/>
          <p:cNvPicPr preferRelativeResize="0"/>
          <p:nvPr/>
        </p:nvPicPr>
        <p:blipFill>
          <a:blip r:embed="rId8">
            <a:alphaModFix/>
          </a:blip>
          <a:stretch>
            <a:fillRect/>
          </a:stretch>
        </p:blipFill>
        <p:spPr>
          <a:xfrm>
            <a:off x="250075" y="2814592"/>
            <a:ext cx="2392002" cy="15850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4"/>
          <p:cNvSpPr txBox="1"/>
          <p:nvPr>
            <p:ph type="title"/>
          </p:nvPr>
        </p:nvSpPr>
        <p:spPr>
          <a:xfrm>
            <a:off x="1099875" y="253900"/>
            <a:ext cx="5167200" cy="5049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en" sz="3000">
                <a:solidFill>
                  <a:srgbClr val="980000"/>
                </a:solidFill>
                <a:latin typeface="Arial"/>
                <a:ea typeface="Arial"/>
                <a:cs typeface="Arial"/>
                <a:sym typeface="Arial"/>
              </a:rPr>
              <a:t>         </a:t>
            </a:r>
            <a:r>
              <a:rPr b="1" lang="en" sz="3000">
                <a:solidFill>
                  <a:srgbClr val="980000"/>
                </a:solidFill>
                <a:latin typeface="Arial"/>
                <a:ea typeface="Arial"/>
                <a:cs typeface="Arial"/>
                <a:sym typeface="Arial"/>
              </a:rPr>
              <a:t>The Prairies</a:t>
            </a:r>
            <a:endParaRPr sz="3000">
              <a:solidFill>
                <a:srgbClr val="980000"/>
              </a:solidFill>
              <a:latin typeface="Bree Serif"/>
              <a:ea typeface="Bree Serif"/>
              <a:cs typeface="Bree Serif"/>
              <a:sym typeface="Bree Serif"/>
            </a:endParaRPr>
          </a:p>
        </p:txBody>
      </p:sp>
      <p:sp>
        <p:nvSpPr>
          <p:cNvPr id="323" name="Google Shape;323;p44"/>
          <p:cNvSpPr txBox="1"/>
          <p:nvPr/>
        </p:nvSpPr>
        <p:spPr>
          <a:xfrm>
            <a:off x="154625" y="996963"/>
            <a:ext cx="4118400" cy="27540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Alberta, Saskatchewan, Manitoba</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Lots of sunshine and very little rain</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Extreme temperatures: average of -15C in the winter and 25C in summer </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The breadbasket of Canada and the most </a:t>
            </a:r>
            <a:r>
              <a:rPr lang="en" sz="1700" u="sng">
                <a:solidFill>
                  <a:srgbClr val="0000FF"/>
                </a:solidFill>
                <a:latin typeface="Calibri"/>
                <a:ea typeface="Calibri"/>
                <a:cs typeface="Calibri"/>
                <a:sym typeface="Calibri"/>
              </a:rPr>
              <a:t>fertile</a:t>
            </a:r>
            <a:r>
              <a:rPr lang="en" sz="1700">
                <a:solidFill>
                  <a:srgbClr val="0000FF"/>
                </a:solidFill>
                <a:latin typeface="Calibri"/>
                <a:ea typeface="Calibri"/>
                <a:cs typeface="Calibri"/>
                <a:sym typeface="Calibri"/>
              </a:rPr>
              <a:t> farmland in the world</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Famous for Banff National Park, and Lake Louise, both located in the Rocky Mountains</a:t>
            </a:r>
            <a:endParaRPr sz="1700">
              <a:solidFill>
                <a:srgbClr val="0000FF"/>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200">
              <a:solidFill>
                <a:srgbClr val="0000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    </a:t>
            </a:r>
            <a:endParaRPr b="0" i="0" sz="1200" u="none" cap="none" strike="noStrike">
              <a:solidFill>
                <a:srgbClr val="000000"/>
              </a:solidFill>
              <a:latin typeface="Calibri"/>
              <a:ea typeface="Calibri"/>
              <a:cs typeface="Calibri"/>
              <a:sym typeface="Calibri"/>
            </a:endParaRPr>
          </a:p>
        </p:txBody>
      </p:sp>
      <p:pic>
        <p:nvPicPr>
          <p:cNvPr id="324" name="Google Shape;324;p44"/>
          <p:cNvPicPr preferRelativeResize="0"/>
          <p:nvPr/>
        </p:nvPicPr>
        <p:blipFill>
          <a:blip r:embed="rId3">
            <a:alphaModFix/>
          </a:blip>
          <a:stretch>
            <a:fillRect/>
          </a:stretch>
        </p:blipFill>
        <p:spPr>
          <a:xfrm>
            <a:off x="154625" y="4352175"/>
            <a:ext cx="8834751" cy="504825"/>
          </a:xfrm>
          <a:prstGeom prst="rect">
            <a:avLst/>
          </a:prstGeom>
          <a:noFill/>
          <a:ln>
            <a:noFill/>
          </a:ln>
        </p:spPr>
      </p:pic>
      <p:sp>
        <p:nvSpPr>
          <p:cNvPr id="325" name="Google Shape;325;p44"/>
          <p:cNvSpPr txBox="1"/>
          <p:nvPr/>
        </p:nvSpPr>
        <p:spPr>
          <a:xfrm>
            <a:off x="4399750" y="4693800"/>
            <a:ext cx="4499400" cy="1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326" name="Google Shape;326;p44"/>
          <p:cNvPicPr preferRelativeResize="0"/>
          <p:nvPr/>
        </p:nvPicPr>
        <p:blipFill>
          <a:blip r:embed="rId4">
            <a:alphaModFix/>
          </a:blip>
          <a:stretch>
            <a:fillRect/>
          </a:stretch>
        </p:blipFill>
        <p:spPr>
          <a:xfrm>
            <a:off x="6926575" y="0"/>
            <a:ext cx="2217425" cy="758782"/>
          </a:xfrm>
          <a:prstGeom prst="rect">
            <a:avLst/>
          </a:prstGeom>
          <a:noFill/>
          <a:ln>
            <a:noFill/>
          </a:ln>
        </p:spPr>
      </p:pic>
      <p:pic>
        <p:nvPicPr>
          <p:cNvPr id="327" name="Google Shape;327;p44"/>
          <p:cNvPicPr preferRelativeResize="0"/>
          <p:nvPr/>
        </p:nvPicPr>
        <p:blipFill rotWithShape="1">
          <a:blip r:embed="rId5">
            <a:alphaModFix/>
          </a:blip>
          <a:srcRect b="0" l="0" r="0" t="0"/>
          <a:stretch/>
        </p:blipFill>
        <p:spPr>
          <a:xfrm>
            <a:off x="154613" y="4208289"/>
            <a:ext cx="813223" cy="792600"/>
          </a:xfrm>
          <a:prstGeom prst="rect">
            <a:avLst/>
          </a:prstGeom>
          <a:noFill/>
          <a:ln>
            <a:noFill/>
          </a:ln>
        </p:spPr>
      </p:pic>
      <p:pic>
        <p:nvPicPr>
          <p:cNvPr id="328" name="Google Shape;328;p44"/>
          <p:cNvPicPr preferRelativeResize="0"/>
          <p:nvPr/>
        </p:nvPicPr>
        <p:blipFill>
          <a:blip r:embed="rId6">
            <a:alphaModFix/>
          </a:blip>
          <a:stretch>
            <a:fillRect/>
          </a:stretch>
        </p:blipFill>
        <p:spPr>
          <a:xfrm>
            <a:off x="4277714" y="985063"/>
            <a:ext cx="4524461" cy="941000"/>
          </a:xfrm>
          <a:prstGeom prst="rect">
            <a:avLst/>
          </a:prstGeom>
          <a:noFill/>
          <a:ln>
            <a:noFill/>
          </a:ln>
        </p:spPr>
      </p:pic>
      <p:pic>
        <p:nvPicPr>
          <p:cNvPr id="329" name="Google Shape;329;p44"/>
          <p:cNvPicPr preferRelativeResize="0"/>
          <p:nvPr/>
        </p:nvPicPr>
        <p:blipFill>
          <a:blip r:embed="rId7">
            <a:alphaModFix/>
          </a:blip>
          <a:stretch>
            <a:fillRect/>
          </a:stretch>
        </p:blipFill>
        <p:spPr>
          <a:xfrm>
            <a:off x="4273000" y="1998225"/>
            <a:ext cx="4533901" cy="940989"/>
          </a:xfrm>
          <a:prstGeom prst="rect">
            <a:avLst/>
          </a:prstGeom>
          <a:noFill/>
          <a:ln>
            <a:noFill/>
          </a:ln>
        </p:spPr>
      </p:pic>
      <p:pic>
        <p:nvPicPr>
          <p:cNvPr id="330" name="Google Shape;330;p44"/>
          <p:cNvPicPr preferRelativeResize="0"/>
          <p:nvPr/>
        </p:nvPicPr>
        <p:blipFill>
          <a:blip r:embed="rId8">
            <a:alphaModFix/>
          </a:blip>
          <a:stretch>
            <a:fillRect/>
          </a:stretch>
        </p:blipFill>
        <p:spPr>
          <a:xfrm>
            <a:off x="4273000" y="2997475"/>
            <a:ext cx="4533900" cy="933450"/>
          </a:xfrm>
          <a:prstGeom prst="rect">
            <a:avLst/>
          </a:prstGeom>
          <a:noFill/>
          <a:ln>
            <a:noFill/>
          </a:ln>
        </p:spPr>
      </p:pic>
      <p:sp>
        <p:nvSpPr>
          <p:cNvPr id="331" name="Google Shape;331;p44"/>
          <p:cNvSpPr txBox="1"/>
          <p:nvPr/>
        </p:nvSpPr>
        <p:spPr>
          <a:xfrm>
            <a:off x="4196800" y="3989150"/>
            <a:ext cx="4716000" cy="21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https://www.canada.ca/en/immigration-refugees-citizenship/corporate/publications-manuals/discover-canada/read-online/canadas-regions.html</a:t>
            </a:r>
            <a:endParaRPr sz="1000">
              <a:latin typeface="Calibri"/>
              <a:ea typeface="Calibri"/>
              <a:cs typeface="Calibri"/>
              <a:sym typeface="Calibri"/>
            </a:endParaRPr>
          </a:p>
        </p:txBody>
      </p:sp>
      <p:sp>
        <p:nvSpPr>
          <p:cNvPr id="332" name="Google Shape;332;p44"/>
          <p:cNvSpPr txBox="1"/>
          <p:nvPr/>
        </p:nvSpPr>
        <p:spPr>
          <a:xfrm>
            <a:off x="1045750" y="3307388"/>
            <a:ext cx="3404700" cy="158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85200C"/>
                </a:solidFill>
                <a:latin typeface="Calibri"/>
                <a:ea typeface="Calibri"/>
                <a:cs typeface="Calibri"/>
                <a:sym typeface="Calibri"/>
              </a:rPr>
              <a:t>Population: </a:t>
            </a:r>
            <a:endParaRPr sz="1700">
              <a:solidFill>
                <a:srgbClr val="85200C"/>
              </a:solidFill>
              <a:latin typeface="Calibri"/>
              <a:ea typeface="Calibri"/>
              <a:cs typeface="Calibri"/>
              <a:sym typeface="Calibri"/>
            </a:endParaRPr>
          </a:p>
          <a:p>
            <a:pPr indent="0" lvl="0" marL="0" rtl="0" algn="l">
              <a:spcBef>
                <a:spcPts val="0"/>
              </a:spcBef>
              <a:spcAft>
                <a:spcPts val="0"/>
              </a:spcAft>
              <a:buNone/>
            </a:pPr>
            <a:r>
              <a:rPr lang="en" sz="1700">
                <a:solidFill>
                  <a:srgbClr val="85200C"/>
                </a:solidFill>
                <a:latin typeface="Calibri"/>
                <a:ea typeface="Calibri"/>
                <a:cs typeface="Calibri"/>
                <a:sym typeface="Calibri"/>
              </a:rPr>
              <a:t>Approximately 6 million</a:t>
            </a:r>
            <a:endParaRPr sz="1700">
              <a:solidFill>
                <a:srgbClr val="85200C"/>
              </a:solidFill>
              <a:latin typeface="Calibri"/>
              <a:ea typeface="Calibri"/>
              <a:cs typeface="Calibri"/>
              <a:sym typeface="Calibri"/>
            </a:endParaRPr>
          </a:p>
          <a:p>
            <a:pPr indent="0" lvl="0" marL="0" rtl="0" algn="l">
              <a:spcBef>
                <a:spcPts val="0"/>
              </a:spcBef>
              <a:spcAft>
                <a:spcPts val="0"/>
              </a:spcAft>
              <a:buNone/>
            </a:pPr>
            <a:r>
              <a:rPr lang="en" sz="1700">
                <a:solidFill>
                  <a:srgbClr val="85200C"/>
                </a:solidFill>
                <a:latin typeface="Calibri"/>
                <a:ea typeface="Calibri"/>
                <a:cs typeface="Calibri"/>
                <a:sym typeface="Calibri"/>
              </a:rPr>
              <a:t>Most populated city:</a:t>
            </a:r>
            <a:endParaRPr sz="1700">
              <a:solidFill>
                <a:srgbClr val="85200C"/>
              </a:solidFill>
              <a:latin typeface="Calibri"/>
              <a:ea typeface="Calibri"/>
              <a:cs typeface="Calibri"/>
              <a:sym typeface="Calibri"/>
            </a:endParaRPr>
          </a:p>
          <a:p>
            <a:pPr indent="0" lvl="0" marL="0" rtl="0" algn="l">
              <a:spcBef>
                <a:spcPts val="0"/>
              </a:spcBef>
              <a:spcAft>
                <a:spcPts val="0"/>
              </a:spcAft>
              <a:buNone/>
            </a:pPr>
            <a:r>
              <a:rPr lang="en" sz="1700">
                <a:solidFill>
                  <a:srgbClr val="85200C"/>
                </a:solidFill>
                <a:latin typeface="Calibri"/>
                <a:ea typeface="Calibri"/>
                <a:cs typeface="Calibri"/>
                <a:sym typeface="Calibri"/>
              </a:rPr>
              <a:t>Calgary (1.5 million)</a:t>
            </a:r>
            <a:endParaRPr sz="1700">
              <a:solidFill>
                <a:srgbClr val="85200C"/>
              </a:solidFill>
              <a:latin typeface="Calibri"/>
              <a:ea typeface="Calibri"/>
              <a:cs typeface="Calibri"/>
              <a:sym typeface="Calibri"/>
            </a:endParaRPr>
          </a:p>
        </p:txBody>
      </p:sp>
      <p:sp>
        <p:nvSpPr>
          <p:cNvPr id="333" name="Google Shape;333;p44"/>
          <p:cNvSpPr txBox="1"/>
          <p:nvPr/>
        </p:nvSpPr>
        <p:spPr>
          <a:xfrm>
            <a:off x="6926575" y="1139825"/>
            <a:ext cx="18501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Alberta</a:t>
            </a:r>
            <a:endParaRPr>
              <a:solidFill>
                <a:srgbClr val="FFFFFF"/>
              </a:solidFill>
              <a:latin typeface="Merriweather"/>
              <a:ea typeface="Merriweather"/>
              <a:cs typeface="Merriweather"/>
              <a:sym typeface="Merriweather"/>
            </a:endParaRPr>
          </a:p>
        </p:txBody>
      </p:sp>
      <p:sp>
        <p:nvSpPr>
          <p:cNvPr id="334" name="Google Shape;334;p44"/>
          <p:cNvSpPr txBox="1"/>
          <p:nvPr/>
        </p:nvSpPr>
        <p:spPr>
          <a:xfrm>
            <a:off x="6956800" y="2152350"/>
            <a:ext cx="18501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Saskatchewan</a:t>
            </a:r>
            <a:endParaRPr>
              <a:solidFill>
                <a:srgbClr val="FFFFFF"/>
              </a:solidFill>
              <a:latin typeface="Merriweather"/>
              <a:ea typeface="Merriweather"/>
              <a:cs typeface="Merriweather"/>
              <a:sym typeface="Merriweather"/>
            </a:endParaRPr>
          </a:p>
        </p:txBody>
      </p:sp>
      <p:sp>
        <p:nvSpPr>
          <p:cNvPr id="335" name="Google Shape;335;p44"/>
          <p:cNvSpPr txBox="1"/>
          <p:nvPr/>
        </p:nvSpPr>
        <p:spPr>
          <a:xfrm>
            <a:off x="6956800" y="3164875"/>
            <a:ext cx="18501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Manitoba</a:t>
            </a:r>
            <a:endParaRPr>
              <a:solidFill>
                <a:srgbClr val="FFFFFF"/>
              </a:solidFill>
              <a:latin typeface="Merriweather"/>
              <a:ea typeface="Merriweather"/>
              <a:cs typeface="Merriweather"/>
              <a:sym typeface="Merriweath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5"/>
          <p:cNvSpPr txBox="1"/>
          <p:nvPr>
            <p:ph type="title"/>
          </p:nvPr>
        </p:nvSpPr>
        <p:spPr>
          <a:xfrm>
            <a:off x="1946170" y="64238"/>
            <a:ext cx="4499400" cy="5352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en" sz="3000">
                <a:solidFill>
                  <a:srgbClr val="6D9EEB"/>
                </a:solidFill>
                <a:latin typeface="Arial"/>
                <a:ea typeface="Arial"/>
                <a:cs typeface="Arial"/>
                <a:sym typeface="Arial"/>
              </a:rPr>
              <a:t>Central Canada</a:t>
            </a:r>
            <a:endParaRPr sz="3000">
              <a:solidFill>
                <a:srgbClr val="6D9EEB"/>
              </a:solidFill>
              <a:latin typeface="Bree Serif"/>
              <a:ea typeface="Bree Serif"/>
              <a:cs typeface="Bree Serif"/>
              <a:sym typeface="Bree Serif"/>
            </a:endParaRPr>
          </a:p>
        </p:txBody>
      </p:sp>
      <p:sp>
        <p:nvSpPr>
          <p:cNvPr id="341" name="Google Shape;341;p45"/>
          <p:cNvSpPr txBox="1"/>
          <p:nvPr/>
        </p:nvSpPr>
        <p:spPr>
          <a:xfrm>
            <a:off x="110325" y="1570300"/>
            <a:ext cx="6435300" cy="18003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None/>
            </a:pPr>
            <a:r>
              <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Over 50% of Canada’s population lives in Ontario and Quebec</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Heartland of Canadian industries</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Southern parts of Ontario and Quebec enjoy warm humid summers but cold winters</a:t>
            </a:r>
            <a:endParaRPr sz="1700">
              <a:solidFill>
                <a:srgbClr val="0000FF"/>
              </a:solidFill>
              <a:latin typeface="Calibri"/>
              <a:ea typeface="Calibri"/>
              <a:cs typeface="Calibri"/>
              <a:sym typeface="Calibri"/>
            </a:endParaRPr>
          </a:p>
          <a:p>
            <a:pPr indent="-336550" lvl="0" marL="457200" marR="0" rtl="0" algn="l">
              <a:lnSpc>
                <a:spcPct val="100000"/>
              </a:lnSpc>
              <a:spcBef>
                <a:spcPts val="0"/>
              </a:spcBef>
              <a:spcAft>
                <a:spcPts val="0"/>
              </a:spcAft>
              <a:buClr>
                <a:srgbClr val="0000FF"/>
              </a:buClr>
              <a:buSzPts val="1700"/>
              <a:buFont typeface="Calibri"/>
              <a:buChar char="❏"/>
            </a:pPr>
            <a:r>
              <a:rPr lang="en" sz="1700">
                <a:solidFill>
                  <a:srgbClr val="0000FF"/>
                </a:solidFill>
                <a:latin typeface="Calibri"/>
                <a:ea typeface="Calibri"/>
                <a:cs typeface="Calibri"/>
                <a:sym typeface="Calibri"/>
              </a:rPr>
              <a:t>Home of maple syrup!</a:t>
            </a:r>
            <a:endParaRPr sz="1700">
              <a:solidFill>
                <a:srgbClr val="0000FF"/>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700">
              <a:solidFill>
                <a:srgbClr val="0000FF"/>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200">
              <a:solidFill>
                <a:srgbClr val="0000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    </a:t>
            </a:r>
            <a:endParaRPr b="0" i="0" sz="1200" u="none" cap="none" strike="noStrike">
              <a:solidFill>
                <a:srgbClr val="000000"/>
              </a:solidFill>
              <a:latin typeface="Calibri"/>
              <a:ea typeface="Calibri"/>
              <a:cs typeface="Calibri"/>
              <a:sym typeface="Calibri"/>
            </a:endParaRPr>
          </a:p>
        </p:txBody>
      </p:sp>
      <p:pic>
        <p:nvPicPr>
          <p:cNvPr id="342" name="Google Shape;342;p45"/>
          <p:cNvPicPr preferRelativeResize="0"/>
          <p:nvPr/>
        </p:nvPicPr>
        <p:blipFill>
          <a:blip r:embed="rId3">
            <a:alphaModFix/>
          </a:blip>
          <a:stretch>
            <a:fillRect/>
          </a:stretch>
        </p:blipFill>
        <p:spPr>
          <a:xfrm>
            <a:off x="154625" y="4555650"/>
            <a:ext cx="8834751" cy="504825"/>
          </a:xfrm>
          <a:prstGeom prst="rect">
            <a:avLst/>
          </a:prstGeom>
          <a:noFill/>
          <a:ln>
            <a:noFill/>
          </a:ln>
        </p:spPr>
      </p:pic>
      <p:sp>
        <p:nvSpPr>
          <p:cNvPr id="343" name="Google Shape;343;p45"/>
          <p:cNvSpPr txBox="1"/>
          <p:nvPr/>
        </p:nvSpPr>
        <p:spPr>
          <a:xfrm>
            <a:off x="4399750" y="4693800"/>
            <a:ext cx="4499400" cy="1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344" name="Google Shape;344;p45"/>
          <p:cNvPicPr preferRelativeResize="0"/>
          <p:nvPr/>
        </p:nvPicPr>
        <p:blipFill>
          <a:blip r:embed="rId4">
            <a:alphaModFix/>
          </a:blip>
          <a:stretch>
            <a:fillRect/>
          </a:stretch>
        </p:blipFill>
        <p:spPr>
          <a:xfrm>
            <a:off x="6926575" y="0"/>
            <a:ext cx="2217425" cy="758782"/>
          </a:xfrm>
          <a:prstGeom prst="rect">
            <a:avLst/>
          </a:prstGeom>
          <a:noFill/>
          <a:ln>
            <a:noFill/>
          </a:ln>
        </p:spPr>
      </p:pic>
      <p:pic>
        <p:nvPicPr>
          <p:cNvPr id="345" name="Google Shape;345;p45"/>
          <p:cNvPicPr preferRelativeResize="0"/>
          <p:nvPr/>
        </p:nvPicPr>
        <p:blipFill rotWithShape="1">
          <a:blip r:embed="rId5">
            <a:alphaModFix/>
          </a:blip>
          <a:srcRect b="0" l="0" r="0" t="0"/>
          <a:stretch/>
        </p:blipFill>
        <p:spPr>
          <a:xfrm>
            <a:off x="110313" y="4352164"/>
            <a:ext cx="813223" cy="792600"/>
          </a:xfrm>
          <a:prstGeom prst="rect">
            <a:avLst/>
          </a:prstGeom>
          <a:noFill/>
          <a:ln>
            <a:noFill/>
          </a:ln>
        </p:spPr>
      </p:pic>
      <p:pic>
        <p:nvPicPr>
          <p:cNvPr id="346" name="Google Shape;346;p45"/>
          <p:cNvPicPr preferRelativeResize="0"/>
          <p:nvPr/>
        </p:nvPicPr>
        <p:blipFill>
          <a:blip r:embed="rId6">
            <a:alphaModFix/>
          </a:blip>
          <a:stretch>
            <a:fillRect/>
          </a:stretch>
        </p:blipFill>
        <p:spPr>
          <a:xfrm>
            <a:off x="422400" y="758775"/>
            <a:ext cx="5665200" cy="1175800"/>
          </a:xfrm>
          <a:prstGeom prst="rect">
            <a:avLst/>
          </a:prstGeom>
          <a:noFill/>
          <a:ln>
            <a:noFill/>
          </a:ln>
        </p:spPr>
      </p:pic>
      <p:pic>
        <p:nvPicPr>
          <p:cNvPr id="347" name="Google Shape;347;p45"/>
          <p:cNvPicPr preferRelativeResize="0"/>
          <p:nvPr/>
        </p:nvPicPr>
        <p:blipFill>
          <a:blip r:embed="rId7">
            <a:alphaModFix/>
          </a:blip>
          <a:stretch>
            <a:fillRect/>
          </a:stretch>
        </p:blipFill>
        <p:spPr>
          <a:xfrm>
            <a:off x="422400" y="3214700"/>
            <a:ext cx="5665200" cy="1137480"/>
          </a:xfrm>
          <a:prstGeom prst="rect">
            <a:avLst/>
          </a:prstGeom>
          <a:noFill/>
          <a:ln>
            <a:noFill/>
          </a:ln>
        </p:spPr>
      </p:pic>
      <p:sp>
        <p:nvSpPr>
          <p:cNvPr id="348" name="Google Shape;348;p45"/>
          <p:cNvSpPr txBox="1"/>
          <p:nvPr/>
        </p:nvSpPr>
        <p:spPr>
          <a:xfrm>
            <a:off x="2125800" y="758775"/>
            <a:ext cx="18501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Ontario</a:t>
            </a:r>
            <a:endParaRPr>
              <a:solidFill>
                <a:srgbClr val="FFFFFF"/>
              </a:solidFill>
              <a:latin typeface="Merriweather"/>
              <a:ea typeface="Merriweather"/>
              <a:cs typeface="Merriweather"/>
              <a:sym typeface="Merriweather"/>
            </a:endParaRPr>
          </a:p>
        </p:txBody>
      </p:sp>
      <p:sp>
        <p:nvSpPr>
          <p:cNvPr id="349" name="Google Shape;349;p45"/>
          <p:cNvSpPr txBox="1"/>
          <p:nvPr/>
        </p:nvSpPr>
        <p:spPr>
          <a:xfrm>
            <a:off x="2125800" y="3975975"/>
            <a:ext cx="18501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erriweather"/>
                <a:ea typeface="Merriweather"/>
                <a:cs typeface="Merriweather"/>
                <a:sym typeface="Merriweather"/>
              </a:rPr>
              <a:t>Quebec</a:t>
            </a:r>
            <a:endParaRPr>
              <a:solidFill>
                <a:srgbClr val="FFFFFF"/>
              </a:solidFill>
              <a:latin typeface="Merriweather"/>
              <a:ea typeface="Merriweather"/>
              <a:cs typeface="Merriweather"/>
              <a:sym typeface="Merriweather"/>
            </a:endParaRPr>
          </a:p>
        </p:txBody>
      </p:sp>
      <p:sp>
        <p:nvSpPr>
          <p:cNvPr id="350" name="Google Shape;350;p45"/>
          <p:cNvSpPr txBox="1"/>
          <p:nvPr/>
        </p:nvSpPr>
        <p:spPr>
          <a:xfrm>
            <a:off x="6269000" y="990550"/>
            <a:ext cx="2359500" cy="31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85200C"/>
                </a:solidFill>
                <a:latin typeface="Calibri"/>
                <a:ea typeface="Calibri"/>
                <a:cs typeface="Calibri"/>
                <a:sym typeface="Calibri"/>
              </a:rPr>
              <a:t>Population: </a:t>
            </a:r>
            <a:endParaRPr sz="1800">
              <a:solidFill>
                <a:srgbClr val="85200C"/>
              </a:solidFill>
              <a:latin typeface="Calibri"/>
              <a:ea typeface="Calibri"/>
              <a:cs typeface="Calibri"/>
              <a:sym typeface="Calibri"/>
            </a:endParaRPr>
          </a:p>
          <a:p>
            <a:pPr indent="0" lvl="0" marL="0" rtl="0" algn="l">
              <a:spcBef>
                <a:spcPts val="0"/>
              </a:spcBef>
              <a:spcAft>
                <a:spcPts val="0"/>
              </a:spcAft>
              <a:buNone/>
            </a:pPr>
            <a:r>
              <a:rPr lang="en" sz="1800">
                <a:solidFill>
                  <a:srgbClr val="85200C"/>
                </a:solidFill>
                <a:latin typeface="Calibri"/>
                <a:ea typeface="Calibri"/>
                <a:cs typeface="Calibri"/>
                <a:sym typeface="Calibri"/>
              </a:rPr>
              <a:t>Ontario </a:t>
            </a:r>
            <a:endParaRPr sz="1800">
              <a:solidFill>
                <a:srgbClr val="85200C"/>
              </a:solidFill>
              <a:latin typeface="Calibri"/>
              <a:ea typeface="Calibri"/>
              <a:cs typeface="Calibri"/>
              <a:sym typeface="Calibri"/>
            </a:endParaRPr>
          </a:p>
          <a:p>
            <a:pPr indent="0" lvl="0" marL="0" rtl="0" algn="l">
              <a:spcBef>
                <a:spcPts val="0"/>
              </a:spcBef>
              <a:spcAft>
                <a:spcPts val="0"/>
              </a:spcAft>
              <a:buNone/>
            </a:pPr>
            <a:r>
              <a:rPr lang="en" sz="1800">
                <a:solidFill>
                  <a:srgbClr val="85200C"/>
                </a:solidFill>
                <a:latin typeface="Calibri"/>
                <a:ea typeface="Calibri"/>
                <a:cs typeface="Calibri"/>
                <a:sym typeface="Calibri"/>
              </a:rPr>
              <a:t>(more than 12 million)</a:t>
            </a:r>
            <a:endParaRPr sz="1800">
              <a:solidFill>
                <a:srgbClr val="85200C"/>
              </a:solidFill>
              <a:latin typeface="Calibri"/>
              <a:ea typeface="Calibri"/>
              <a:cs typeface="Calibri"/>
              <a:sym typeface="Calibri"/>
            </a:endParaRPr>
          </a:p>
          <a:p>
            <a:pPr indent="0" lvl="0" marL="0" rtl="0" algn="l">
              <a:spcBef>
                <a:spcPts val="0"/>
              </a:spcBef>
              <a:spcAft>
                <a:spcPts val="0"/>
              </a:spcAft>
              <a:buNone/>
            </a:pPr>
            <a:r>
              <a:rPr lang="en" sz="1800">
                <a:solidFill>
                  <a:srgbClr val="85200C"/>
                </a:solidFill>
                <a:latin typeface="Calibri"/>
                <a:ea typeface="Calibri"/>
                <a:cs typeface="Calibri"/>
                <a:sym typeface="Calibri"/>
              </a:rPr>
              <a:t>Quebec </a:t>
            </a:r>
            <a:endParaRPr sz="1800">
              <a:solidFill>
                <a:srgbClr val="85200C"/>
              </a:solidFill>
              <a:latin typeface="Calibri"/>
              <a:ea typeface="Calibri"/>
              <a:cs typeface="Calibri"/>
              <a:sym typeface="Calibri"/>
            </a:endParaRPr>
          </a:p>
          <a:p>
            <a:pPr indent="0" lvl="0" marL="0" rtl="0" algn="l">
              <a:spcBef>
                <a:spcPts val="0"/>
              </a:spcBef>
              <a:spcAft>
                <a:spcPts val="0"/>
              </a:spcAft>
              <a:buNone/>
            </a:pPr>
            <a:r>
              <a:rPr lang="en" sz="1800">
                <a:solidFill>
                  <a:srgbClr val="85200C"/>
                </a:solidFill>
                <a:latin typeface="Calibri"/>
                <a:ea typeface="Calibri"/>
                <a:cs typeface="Calibri"/>
                <a:sym typeface="Calibri"/>
              </a:rPr>
              <a:t>(9 million)</a:t>
            </a:r>
            <a:endParaRPr sz="1800">
              <a:solidFill>
                <a:srgbClr val="85200C"/>
              </a:solidFill>
              <a:latin typeface="Calibri"/>
              <a:ea typeface="Calibri"/>
              <a:cs typeface="Calibri"/>
              <a:sym typeface="Calibri"/>
            </a:endParaRPr>
          </a:p>
          <a:p>
            <a:pPr indent="0" lvl="0" marL="0" rtl="0" algn="l">
              <a:spcBef>
                <a:spcPts val="0"/>
              </a:spcBef>
              <a:spcAft>
                <a:spcPts val="0"/>
              </a:spcAft>
              <a:buNone/>
            </a:pPr>
            <a:r>
              <a:t/>
            </a:r>
            <a:endParaRPr sz="1800">
              <a:solidFill>
                <a:srgbClr val="85200C"/>
              </a:solidFill>
              <a:latin typeface="Calibri"/>
              <a:ea typeface="Calibri"/>
              <a:cs typeface="Calibri"/>
              <a:sym typeface="Calibri"/>
            </a:endParaRPr>
          </a:p>
          <a:p>
            <a:pPr indent="0" lvl="0" marL="0" rtl="0" algn="l">
              <a:spcBef>
                <a:spcPts val="0"/>
              </a:spcBef>
              <a:spcAft>
                <a:spcPts val="0"/>
              </a:spcAft>
              <a:buNone/>
            </a:pPr>
            <a:r>
              <a:t/>
            </a:r>
            <a:endParaRPr sz="1800">
              <a:solidFill>
                <a:srgbClr val="85200C"/>
              </a:solidFill>
              <a:latin typeface="Calibri"/>
              <a:ea typeface="Calibri"/>
              <a:cs typeface="Calibri"/>
              <a:sym typeface="Calibri"/>
            </a:endParaRPr>
          </a:p>
          <a:p>
            <a:pPr indent="0" lvl="0" marL="0" rtl="0" algn="l">
              <a:spcBef>
                <a:spcPts val="0"/>
              </a:spcBef>
              <a:spcAft>
                <a:spcPts val="0"/>
              </a:spcAft>
              <a:buNone/>
            </a:pPr>
            <a:r>
              <a:rPr lang="en" sz="1800">
                <a:solidFill>
                  <a:srgbClr val="85200C"/>
                </a:solidFill>
                <a:latin typeface="Calibri"/>
                <a:ea typeface="Calibri"/>
                <a:cs typeface="Calibri"/>
                <a:sym typeface="Calibri"/>
              </a:rPr>
              <a:t>Most populated cities:</a:t>
            </a:r>
            <a:endParaRPr sz="1800">
              <a:solidFill>
                <a:srgbClr val="85200C"/>
              </a:solidFill>
              <a:latin typeface="Calibri"/>
              <a:ea typeface="Calibri"/>
              <a:cs typeface="Calibri"/>
              <a:sym typeface="Calibri"/>
            </a:endParaRPr>
          </a:p>
          <a:p>
            <a:pPr indent="0" lvl="0" marL="0" rtl="0" algn="l">
              <a:spcBef>
                <a:spcPts val="0"/>
              </a:spcBef>
              <a:spcAft>
                <a:spcPts val="0"/>
              </a:spcAft>
              <a:buNone/>
            </a:pPr>
            <a:r>
              <a:rPr lang="en" sz="1800">
                <a:solidFill>
                  <a:srgbClr val="85200C"/>
                </a:solidFill>
                <a:latin typeface="Calibri"/>
                <a:ea typeface="Calibri"/>
                <a:cs typeface="Calibri"/>
                <a:sym typeface="Calibri"/>
              </a:rPr>
              <a:t>Toronto</a:t>
            </a:r>
            <a:endParaRPr sz="1800">
              <a:solidFill>
                <a:srgbClr val="85200C"/>
              </a:solidFill>
              <a:latin typeface="Calibri"/>
              <a:ea typeface="Calibri"/>
              <a:cs typeface="Calibri"/>
              <a:sym typeface="Calibri"/>
            </a:endParaRPr>
          </a:p>
          <a:p>
            <a:pPr indent="0" lvl="0" marL="0" rtl="0" algn="l">
              <a:spcBef>
                <a:spcPts val="0"/>
              </a:spcBef>
              <a:spcAft>
                <a:spcPts val="0"/>
              </a:spcAft>
              <a:buNone/>
            </a:pPr>
            <a:r>
              <a:rPr lang="en" sz="1800">
                <a:solidFill>
                  <a:srgbClr val="85200C"/>
                </a:solidFill>
                <a:latin typeface="Calibri"/>
                <a:ea typeface="Calibri"/>
                <a:cs typeface="Calibri"/>
                <a:sym typeface="Calibri"/>
              </a:rPr>
              <a:t>Montreal</a:t>
            </a:r>
            <a:endParaRPr sz="1800">
              <a:solidFill>
                <a:srgbClr val="85200C"/>
              </a:solidFill>
              <a:latin typeface="Calibri"/>
              <a:ea typeface="Calibri"/>
              <a:cs typeface="Calibri"/>
              <a:sym typeface="Calibri"/>
            </a:endParaRPr>
          </a:p>
          <a:p>
            <a:pPr indent="0" lvl="0" marL="0" rtl="0" algn="l">
              <a:spcBef>
                <a:spcPts val="0"/>
              </a:spcBef>
              <a:spcAft>
                <a:spcPts val="0"/>
              </a:spcAft>
              <a:buNone/>
            </a:pPr>
            <a:r>
              <a:rPr lang="en" sz="1800">
                <a:solidFill>
                  <a:srgbClr val="85200C"/>
                </a:solidFill>
                <a:latin typeface="Calibri"/>
                <a:ea typeface="Calibri"/>
                <a:cs typeface="Calibri"/>
                <a:sym typeface="Calibri"/>
              </a:rPr>
              <a:t>Quebec City</a:t>
            </a:r>
            <a:endParaRPr sz="1800">
              <a:solidFill>
                <a:srgbClr val="85200C"/>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46"/>
          <p:cNvPicPr preferRelativeResize="0"/>
          <p:nvPr/>
        </p:nvPicPr>
        <p:blipFill>
          <a:blip r:embed="rId3">
            <a:alphaModFix/>
          </a:blip>
          <a:stretch>
            <a:fillRect/>
          </a:stretch>
        </p:blipFill>
        <p:spPr>
          <a:xfrm>
            <a:off x="269425" y="703012"/>
            <a:ext cx="3537045" cy="2358020"/>
          </a:xfrm>
          <a:prstGeom prst="rect">
            <a:avLst/>
          </a:prstGeom>
          <a:noFill/>
          <a:ln>
            <a:noFill/>
          </a:ln>
        </p:spPr>
      </p:pic>
      <p:pic>
        <p:nvPicPr>
          <p:cNvPr id="356" name="Google Shape;356;p46"/>
          <p:cNvPicPr preferRelativeResize="0"/>
          <p:nvPr/>
        </p:nvPicPr>
        <p:blipFill>
          <a:blip r:embed="rId4">
            <a:alphaModFix/>
          </a:blip>
          <a:stretch>
            <a:fillRect/>
          </a:stretch>
        </p:blipFill>
        <p:spPr>
          <a:xfrm>
            <a:off x="3859825" y="703000"/>
            <a:ext cx="3144053" cy="2358032"/>
          </a:xfrm>
          <a:prstGeom prst="rect">
            <a:avLst/>
          </a:prstGeom>
          <a:noFill/>
          <a:ln>
            <a:noFill/>
          </a:ln>
        </p:spPr>
      </p:pic>
      <p:pic>
        <p:nvPicPr>
          <p:cNvPr id="357" name="Google Shape;357;p46"/>
          <p:cNvPicPr preferRelativeResize="0"/>
          <p:nvPr/>
        </p:nvPicPr>
        <p:blipFill>
          <a:blip r:embed="rId5">
            <a:alphaModFix/>
          </a:blip>
          <a:stretch>
            <a:fillRect/>
          </a:stretch>
        </p:blipFill>
        <p:spPr>
          <a:xfrm>
            <a:off x="154625" y="4580775"/>
            <a:ext cx="8834751" cy="504825"/>
          </a:xfrm>
          <a:prstGeom prst="rect">
            <a:avLst/>
          </a:prstGeom>
          <a:noFill/>
          <a:ln>
            <a:noFill/>
          </a:ln>
        </p:spPr>
      </p:pic>
      <p:pic>
        <p:nvPicPr>
          <p:cNvPr id="358" name="Google Shape;358;p46"/>
          <p:cNvPicPr preferRelativeResize="0"/>
          <p:nvPr/>
        </p:nvPicPr>
        <p:blipFill>
          <a:blip r:embed="rId6">
            <a:alphaModFix/>
          </a:blip>
          <a:stretch>
            <a:fillRect/>
          </a:stretch>
        </p:blipFill>
        <p:spPr>
          <a:xfrm>
            <a:off x="6926575" y="0"/>
            <a:ext cx="2217425" cy="758782"/>
          </a:xfrm>
          <a:prstGeom prst="rect">
            <a:avLst/>
          </a:prstGeom>
          <a:noFill/>
          <a:ln>
            <a:noFill/>
          </a:ln>
        </p:spPr>
      </p:pic>
      <p:sp>
        <p:nvSpPr>
          <p:cNvPr id="359" name="Google Shape;359;p46"/>
          <p:cNvSpPr txBox="1"/>
          <p:nvPr>
            <p:ph type="title"/>
          </p:nvPr>
        </p:nvSpPr>
        <p:spPr>
          <a:xfrm>
            <a:off x="1811870" y="111750"/>
            <a:ext cx="4499400" cy="5352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en" sz="3000">
                <a:solidFill>
                  <a:srgbClr val="FF0000"/>
                </a:solidFill>
                <a:latin typeface="Arial"/>
                <a:ea typeface="Arial"/>
                <a:cs typeface="Arial"/>
                <a:sym typeface="Arial"/>
              </a:rPr>
              <a:t>Toronto (T.O.)</a:t>
            </a:r>
            <a:endParaRPr sz="3000">
              <a:solidFill>
                <a:srgbClr val="000000"/>
              </a:solidFill>
              <a:latin typeface="Bree Serif"/>
              <a:ea typeface="Bree Serif"/>
              <a:cs typeface="Bree Serif"/>
              <a:sym typeface="Bree Serif"/>
            </a:endParaRPr>
          </a:p>
        </p:txBody>
      </p:sp>
      <p:pic>
        <p:nvPicPr>
          <p:cNvPr id="360" name="Google Shape;360;p46"/>
          <p:cNvPicPr preferRelativeResize="0"/>
          <p:nvPr/>
        </p:nvPicPr>
        <p:blipFill>
          <a:blip r:embed="rId7">
            <a:alphaModFix/>
          </a:blip>
          <a:stretch>
            <a:fillRect/>
          </a:stretch>
        </p:blipFill>
        <p:spPr>
          <a:xfrm rot="-258580">
            <a:off x="5659664" y="2450549"/>
            <a:ext cx="2984286" cy="2238208"/>
          </a:xfrm>
          <a:prstGeom prst="rect">
            <a:avLst/>
          </a:prstGeom>
          <a:noFill/>
          <a:ln>
            <a:noFill/>
          </a:ln>
        </p:spPr>
      </p:pic>
      <p:pic>
        <p:nvPicPr>
          <p:cNvPr id="361" name="Google Shape;361;p46"/>
          <p:cNvPicPr preferRelativeResize="0"/>
          <p:nvPr/>
        </p:nvPicPr>
        <p:blipFill>
          <a:blip r:embed="rId8">
            <a:alphaModFix/>
          </a:blip>
          <a:stretch>
            <a:fillRect/>
          </a:stretch>
        </p:blipFill>
        <p:spPr>
          <a:xfrm rot="789305">
            <a:off x="6356219" y="918759"/>
            <a:ext cx="2455784" cy="1841838"/>
          </a:xfrm>
          <a:prstGeom prst="rect">
            <a:avLst/>
          </a:prstGeom>
          <a:noFill/>
          <a:ln>
            <a:noFill/>
          </a:ln>
        </p:spPr>
      </p:pic>
      <p:sp>
        <p:nvSpPr>
          <p:cNvPr id="362" name="Google Shape;362;p46"/>
          <p:cNvSpPr txBox="1"/>
          <p:nvPr/>
        </p:nvSpPr>
        <p:spPr>
          <a:xfrm>
            <a:off x="154625" y="3117075"/>
            <a:ext cx="5310300" cy="18705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FF0000"/>
              </a:buClr>
              <a:buSzPts val="2000"/>
              <a:buFont typeface="Calibri"/>
              <a:buChar char="●"/>
            </a:pPr>
            <a:r>
              <a:rPr lang="en" sz="2000">
                <a:solidFill>
                  <a:srgbClr val="FF0000"/>
                </a:solidFill>
                <a:latin typeface="Calibri"/>
                <a:ea typeface="Calibri"/>
                <a:cs typeface="Calibri"/>
                <a:sym typeface="Calibri"/>
              </a:rPr>
              <a:t>the most populated city in Canada</a:t>
            </a:r>
            <a:endParaRPr sz="2000">
              <a:solidFill>
                <a:srgbClr val="FF0000"/>
              </a:solidFill>
              <a:latin typeface="Calibri"/>
              <a:ea typeface="Calibri"/>
              <a:cs typeface="Calibri"/>
              <a:sym typeface="Calibri"/>
            </a:endParaRPr>
          </a:p>
          <a:p>
            <a:pPr indent="-355600" lvl="0" marL="457200" rtl="0" algn="l">
              <a:spcBef>
                <a:spcPts val="0"/>
              </a:spcBef>
              <a:spcAft>
                <a:spcPts val="0"/>
              </a:spcAft>
              <a:buClr>
                <a:srgbClr val="FF0000"/>
              </a:buClr>
              <a:buSzPts val="2000"/>
              <a:buFont typeface="Calibri"/>
              <a:buChar char="●"/>
            </a:pPr>
            <a:r>
              <a:rPr lang="en" sz="2000">
                <a:solidFill>
                  <a:srgbClr val="FF0000"/>
                </a:solidFill>
                <a:latin typeface="Calibri"/>
                <a:ea typeface="Calibri"/>
                <a:cs typeface="Calibri"/>
                <a:sym typeface="Calibri"/>
              </a:rPr>
              <a:t>Home to Toronto Blue Jays (MLB), Toronto Maple Leafs (NHL), Toronto Argonauts (CFL), Toronto Raptors (NBA) and Toronto FC </a:t>
            </a:r>
            <a:endParaRPr sz="2000">
              <a:solidFill>
                <a:srgbClr val="FF0000"/>
              </a:solidFill>
              <a:latin typeface="Calibri"/>
              <a:ea typeface="Calibri"/>
              <a:cs typeface="Calibri"/>
              <a:sym typeface="Calibri"/>
            </a:endParaRPr>
          </a:p>
          <a:p>
            <a:pPr indent="-355600" lvl="0" marL="457200" rtl="0" algn="l">
              <a:spcBef>
                <a:spcPts val="0"/>
              </a:spcBef>
              <a:spcAft>
                <a:spcPts val="0"/>
              </a:spcAft>
              <a:buClr>
                <a:srgbClr val="FF0000"/>
              </a:buClr>
              <a:buSzPts val="2000"/>
              <a:buFont typeface="Calibri"/>
              <a:buChar char="●"/>
            </a:pPr>
            <a:r>
              <a:rPr lang="en" sz="2000">
                <a:solidFill>
                  <a:srgbClr val="FF0000"/>
                </a:solidFill>
                <a:latin typeface="Calibri"/>
                <a:ea typeface="Calibri"/>
                <a:cs typeface="Calibri"/>
                <a:sym typeface="Calibri"/>
              </a:rPr>
              <a:t>Famous sites: CN Tower, Niagara Falls</a:t>
            </a:r>
            <a:endParaRPr sz="2000">
              <a:solidFill>
                <a:srgbClr val="FF0000"/>
              </a:solidFill>
              <a:latin typeface="Calibri"/>
              <a:ea typeface="Calibri"/>
              <a:cs typeface="Calibri"/>
              <a:sym typeface="Calibri"/>
            </a:endParaRPr>
          </a:p>
          <a:p>
            <a:pPr indent="0" lvl="0" marL="0" rtl="0" algn="l">
              <a:spcBef>
                <a:spcPts val="0"/>
              </a:spcBef>
              <a:spcAft>
                <a:spcPts val="0"/>
              </a:spcAft>
              <a:buNone/>
            </a:pPr>
            <a:r>
              <a:t/>
            </a:r>
            <a:endParaRPr sz="2000">
              <a:solidFill>
                <a:srgbClr val="FF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