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18a372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18a372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38b12ee5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38b12ee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8b12ee5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8b12ee5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acdaa48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acdaa48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acdaa48f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acdaa48f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6" Type="http://schemas.openxmlformats.org/officeDocument/2006/relationships/image" Target="../media/image14.jp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513" y="-14420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946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International Friends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135040" cy="160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-16076" r="0" t="0"/>
          <a:stretch/>
        </p:blipFill>
        <p:spPr>
          <a:xfrm>
            <a:off x="1798550" y="3"/>
            <a:ext cx="2401955" cy="16013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264500" y="1145725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Where did you make the best friends you have know?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Where can you meet friends besides school or work?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What kinds of things do you enjoy doing with your friends?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25" y="1506925"/>
            <a:ext cx="3534075" cy="2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Do As the Locals Do</a:t>
            </a:r>
            <a:endParaRPr sz="36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34900" y="1015900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2100"/>
              <a:buChar char="❖"/>
            </a:pPr>
            <a:r>
              <a:rPr b="1" lang="en" sz="2100">
                <a:solidFill>
                  <a:srgbClr val="1155CC"/>
                </a:solidFill>
              </a:rPr>
              <a:t>Join a…</a:t>
            </a:r>
            <a:endParaRPr b="1" sz="2100">
              <a:solidFill>
                <a:srgbClr val="1155CC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➢"/>
            </a:pPr>
            <a:r>
              <a:rPr b="1" lang="en" sz="1700">
                <a:solidFill>
                  <a:srgbClr val="38761D"/>
                </a:solidFill>
              </a:rPr>
              <a:t>Sports team</a:t>
            </a:r>
            <a:endParaRPr b="1" sz="1700">
              <a:solidFill>
                <a:srgbClr val="38761D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Char char="➢"/>
            </a:pPr>
            <a:r>
              <a:rPr b="1" lang="en" sz="1700">
                <a:solidFill>
                  <a:srgbClr val="1155CC"/>
                </a:solidFill>
              </a:rPr>
              <a:t>Book club</a:t>
            </a:r>
            <a:endParaRPr b="1" sz="1700">
              <a:solidFill>
                <a:srgbClr val="1155CC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➢"/>
            </a:pPr>
            <a:r>
              <a:rPr b="1" lang="en" sz="1700">
                <a:solidFill>
                  <a:srgbClr val="38761D"/>
                </a:solidFill>
              </a:rPr>
              <a:t>Cultural exchange group</a:t>
            </a:r>
            <a:endParaRPr b="1" sz="1700">
              <a:solidFill>
                <a:srgbClr val="38761D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Char char="➢"/>
            </a:pPr>
            <a:r>
              <a:rPr b="1" lang="en" sz="1700">
                <a:solidFill>
                  <a:srgbClr val="1155CC"/>
                </a:solidFill>
              </a:rPr>
              <a:t>Class at a gym</a:t>
            </a:r>
            <a:endParaRPr b="1" sz="1700">
              <a:solidFill>
                <a:srgbClr val="1155CC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➢"/>
            </a:pPr>
            <a:r>
              <a:rPr b="1" lang="en" sz="1700">
                <a:solidFill>
                  <a:srgbClr val="38761D"/>
                </a:solidFill>
              </a:rPr>
              <a:t>Group of people to go out to eat with from your host family or residence</a:t>
            </a:r>
            <a:endParaRPr b="1" sz="1700">
              <a:solidFill>
                <a:srgbClr val="38761D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900" y="1604300"/>
            <a:ext cx="3836501" cy="255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0" y="333875"/>
            <a:ext cx="60144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Where to Find These Groups</a:t>
            </a:r>
            <a:endParaRPr sz="35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435200" y="1145725"/>
            <a:ext cx="47088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There are many meet-up websites and apps that can connect you to sports teams, book clubs and more!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Ask your host family or residence staff where their favorite places to go are. Recommendations are the best!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Join daily school activities to learn more about popular social places!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607975"/>
            <a:ext cx="4049819" cy="266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Asking for Gym Class Recommendations</a:t>
            </a:r>
            <a:endParaRPr sz="3600"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00725" y="1117638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413275" y="1358600"/>
            <a:ext cx="5576100" cy="23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>
                <a:solidFill>
                  <a:srgbClr val="0000FF"/>
                </a:solidFill>
              </a:rPr>
              <a:t>Student: “Can you recommend a good gym to take classes at?”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000"/>
              <a:buChar char="●"/>
            </a:pPr>
            <a:r>
              <a:rPr lang="en" sz="2000">
                <a:solidFill>
                  <a:srgbClr val="274E13"/>
                </a:solidFill>
              </a:rPr>
              <a:t>Residence staff: “Let’s see, the closest one around here would probably be...24 Hour Fitness. They have tons of classes.”</a:t>
            </a:r>
            <a:endParaRPr sz="2000">
              <a:solidFill>
                <a:srgbClr val="274E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>
                <a:solidFill>
                  <a:srgbClr val="0000FF"/>
                </a:solidFill>
              </a:rPr>
              <a:t>Student: “Would you mind helping me call them?”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000"/>
              <a:buChar char="●"/>
            </a:pPr>
            <a:r>
              <a:rPr lang="en" sz="2000">
                <a:solidFill>
                  <a:srgbClr val="274E13"/>
                </a:solidFill>
              </a:rPr>
              <a:t>Residence staff: “Sure! I’ll have you talk to them but I’ll be here if you need any help.”</a:t>
            </a:r>
            <a:endParaRPr sz="2000">
              <a:solidFill>
                <a:srgbClr val="274E13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1836724"/>
            <a:ext cx="3307622" cy="220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224325" y="13242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Calling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to Inquire</a:t>
            </a:r>
            <a:endParaRPr sz="4000"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00725" y="1117638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496850" y="1511000"/>
            <a:ext cx="8492400" cy="23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>
                <a:solidFill>
                  <a:srgbClr val="0000FF"/>
                </a:solidFill>
              </a:rPr>
              <a:t>Staff</a:t>
            </a:r>
            <a:r>
              <a:rPr lang="en" sz="2000">
                <a:solidFill>
                  <a:srgbClr val="0000FF"/>
                </a:solidFill>
              </a:rPr>
              <a:t>: “24 Hour Fitness - this is Katie.”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000"/>
              <a:buChar char="●"/>
            </a:pPr>
            <a:r>
              <a:rPr lang="en" sz="2000">
                <a:solidFill>
                  <a:srgbClr val="274E13"/>
                </a:solidFill>
              </a:rPr>
              <a:t>Student: “Hi, I’m looking to take some fitness classes this week.”</a:t>
            </a:r>
            <a:endParaRPr sz="2000">
              <a:solidFill>
                <a:srgbClr val="274E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>
                <a:solidFill>
                  <a:srgbClr val="0000FF"/>
                </a:solidFill>
              </a:rPr>
              <a:t>Katie: “What kind of classes are you interested in?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000"/>
              <a:buChar char="●"/>
            </a:pPr>
            <a:r>
              <a:rPr lang="en" sz="2000">
                <a:solidFill>
                  <a:srgbClr val="274E13"/>
                </a:solidFill>
              </a:rPr>
              <a:t>Student: “Maybe yoga or dancing.”</a:t>
            </a:r>
            <a:endParaRPr sz="2000">
              <a:solidFill>
                <a:srgbClr val="274E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>
                <a:solidFill>
                  <a:srgbClr val="0000FF"/>
                </a:solidFill>
              </a:rPr>
              <a:t>Katie: “Sure, we have yoga every Tuesday, Thursday and Saturday and Zumba every Friday, Saturday and Sunday.”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000"/>
              <a:buChar char="●"/>
            </a:pPr>
            <a:r>
              <a:rPr lang="en" sz="2000">
                <a:solidFill>
                  <a:srgbClr val="274E13"/>
                </a:solidFill>
              </a:rPr>
              <a:t>Student: “How much would it be to try a class?”</a:t>
            </a:r>
            <a:endParaRPr sz="2000">
              <a:solidFill>
                <a:srgbClr val="274E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>
                <a:solidFill>
                  <a:srgbClr val="0000FF"/>
                </a:solidFill>
              </a:rPr>
              <a:t>Katie: “You can try three classes with our free week pass. If you can come down to the gym we can help you out.”</a:t>
            </a:r>
            <a:endParaRPr sz="2000">
              <a:solidFill>
                <a:srgbClr val="274E13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401" y="132426"/>
            <a:ext cx="1918926" cy="127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Further Practice</a:t>
            </a:r>
            <a:endParaRPr sz="3600"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247600" y="935775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2100"/>
              <a:buChar char="❖"/>
            </a:pPr>
            <a:r>
              <a:rPr b="1" lang="en" sz="2100">
                <a:solidFill>
                  <a:srgbClr val="1155CC"/>
                </a:solidFill>
              </a:rPr>
              <a:t>Which scenario would you like to try?</a:t>
            </a:r>
            <a:endParaRPr b="1" sz="2100">
              <a:solidFill>
                <a:srgbClr val="1155CC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➢"/>
            </a:pPr>
            <a:r>
              <a:rPr b="1" lang="en" sz="1700">
                <a:solidFill>
                  <a:srgbClr val="38761D"/>
                </a:solidFill>
              </a:rPr>
              <a:t>Sports team</a:t>
            </a:r>
            <a:endParaRPr b="1" sz="1700">
              <a:solidFill>
                <a:srgbClr val="38761D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Char char="➢"/>
            </a:pPr>
            <a:r>
              <a:rPr b="1" lang="en" sz="1700">
                <a:solidFill>
                  <a:srgbClr val="1155CC"/>
                </a:solidFill>
              </a:rPr>
              <a:t>Book club</a:t>
            </a:r>
            <a:endParaRPr b="1" sz="1700">
              <a:solidFill>
                <a:srgbClr val="1155CC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➢"/>
            </a:pPr>
            <a:r>
              <a:rPr b="1" lang="en" sz="1700">
                <a:solidFill>
                  <a:srgbClr val="38761D"/>
                </a:solidFill>
              </a:rPr>
              <a:t>Cultural exchange group</a:t>
            </a:r>
            <a:endParaRPr b="1" sz="1700">
              <a:solidFill>
                <a:srgbClr val="1155CC"/>
              </a:solidFill>
            </a:endParaRPr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Char char="➢"/>
            </a:pPr>
            <a:r>
              <a:rPr b="1" lang="en" sz="1700">
                <a:solidFill>
                  <a:srgbClr val="1155CC"/>
                </a:solidFill>
              </a:rPr>
              <a:t>Group of people to go out to eat with from your host family or residence</a:t>
            </a:r>
            <a:endParaRPr b="1" sz="1700">
              <a:solidFill>
                <a:srgbClr val="1155CC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900" y="1604300"/>
            <a:ext cx="3893205" cy="259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Wrap-Up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80825" y="1650900"/>
            <a:ext cx="518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How would you recommend meeting people in your country?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How are friends in Canada portrayed in TV shows and movies?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are benefits of making local friends? What are the benefits of making international friends?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4260300" y="4633425"/>
            <a:ext cx="457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Weekend Trips from Vancouver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